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26" r:id="rId3"/>
    <p:sldId id="827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xmlns="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74322" autoAdjust="0"/>
  </p:normalViewPr>
  <p:slideViewPr>
    <p:cSldViewPr snapToGrid="0">
      <p:cViewPr>
        <p:scale>
          <a:sx n="100" d="100"/>
          <a:sy n="100" d="100"/>
        </p:scale>
        <p:origin x="-1641" y="-10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3054" y="-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149E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–25,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S2-2201890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February 14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25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FS_</a:t>
            </a:r>
            <a:r>
              <a:rPr lang="en-US" dirty="0" smtClean="0"/>
              <a:t>eLCS_Ph3 </a:t>
            </a:r>
            <a:r>
              <a:rPr lang="en-US" altLang="de-DE" dirty="0" smtClean="0"/>
              <a:t>Status </a:t>
            </a:r>
            <a:r>
              <a:rPr lang="en-GB" altLang="zh-CN" dirty="0" smtClean="0"/>
              <a:t>Report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mtClean="0"/>
              <a:t/>
            </a:r>
            <a:br>
              <a:rPr lang="en-US" altLang="en-US" smtClean="0"/>
            </a:br>
            <a:r>
              <a:rPr lang="en-GB" smtClean="0"/>
              <a:t>Ming Ai</a:t>
            </a:r>
          </a:p>
          <a:p>
            <a:r>
              <a:rPr lang="en-GB" smtClean="0"/>
              <a:t>CATT</a:t>
            </a:r>
          </a:p>
          <a:p>
            <a:endParaRPr lang="en-US" altLang="en-US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SA2#149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357497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0-&gt;15%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SA2#149e: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SA2#149E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1</a:t>
            </a:r>
            <a:r>
              <a:rPr lang="en-US" altLang="zh-CN" sz="1400" baseline="30000" dirty="0"/>
              <a:t>st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meeting 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TR Skeleton, TR Scope, Architectural Assumptions and requirements, has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9 P-CRs on Key issue have been approved, includes: </a:t>
            </a:r>
            <a:r>
              <a:rPr lang="en-GB" sz="1400" i="1" dirty="0"/>
              <a:t>Architectural Enhancement to support User Plane positioning</a:t>
            </a:r>
            <a:r>
              <a:rPr lang="en-GB" altLang="zh-CN" sz="1400" i="1" dirty="0" smtClean="0"/>
              <a:t>,</a:t>
            </a:r>
            <a:r>
              <a:rPr lang="en-US" altLang="zh-CN" sz="1400" i="1" dirty="0" smtClean="0"/>
              <a:t>  On enhanced </a:t>
            </a:r>
            <a:r>
              <a:rPr lang="en-US" altLang="zh-CN" sz="1400" i="1" dirty="0"/>
              <a:t>positioning architecture for vertical use case, </a:t>
            </a:r>
            <a:r>
              <a:rPr lang="en-GB" sz="1400" i="1" dirty="0" smtClean="0"/>
              <a:t>Enhancement </a:t>
            </a:r>
            <a:r>
              <a:rPr lang="en-GB" sz="1400" i="1" dirty="0"/>
              <a:t>of LMF </a:t>
            </a:r>
            <a:r>
              <a:rPr lang="en-GB" sz="1400" i="1" dirty="0" smtClean="0"/>
              <a:t>selection, Interaction </a:t>
            </a:r>
            <a:r>
              <a:rPr lang="en-GB" sz="1400" i="1" dirty="0"/>
              <a:t>between Location Service and </a:t>
            </a:r>
            <a:r>
              <a:rPr lang="en-GB" sz="1400" i="1" dirty="0" smtClean="0"/>
              <a:t>NWDAF, Supporting </a:t>
            </a:r>
            <a:r>
              <a:rPr lang="en-GB" sz="1400" i="1" dirty="0"/>
              <a:t>low power high accuracy positioning of </a:t>
            </a:r>
            <a:r>
              <a:rPr lang="en-GB" sz="1400" i="1" dirty="0" smtClean="0"/>
              <a:t>GNSS, UE </a:t>
            </a:r>
            <a:r>
              <a:rPr lang="en-GB" sz="1400" i="1" dirty="0"/>
              <a:t>Positioning without UE/User Awareness, </a:t>
            </a:r>
            <a:r>
              <a:rPr lang="en-GB" sz="1400" i="1" dirty="0" smtClean="0"/>
              <a:t> </a:t>
            </a:r>
            <a:r>
              <a:rPr lang="en-GB" sz="1400" i="1" dirty="0"/>
              <a:t>S</a:t>
            </a:r>
            <a:r>
              <a:rPr lang="en-GB" sz="1400" i="1" dirty="0" smtClean="0"/>
              <a:t>upporting </a:t>
            </a:r>
            <a:r>
              <a:rPr lang="en-GB" sz="1400" i="1" dirty="0"/>
              <a:t>Positioning Reference </a:t>
            </a:r>
            <a:r>
              <a:rPr lang="en-GB" sz="1400" i="1" dirty="0" smtClean="0"/>
              <a:t>Units, Key </a:t>
            </a:r>
            <a:r>
              <a:rPr lang="en-GB" sz="1400" i="1" dirty="0"/>
              <a:t>issue proposal on support of location service continuity in case of UE </a:t>
            </a:r>
            <a:r>
              <a:rPr lang="en-GB" sz="1400" i="1" dirty="0" smtClean="0"/>
              <a:t>mobility, Support </a:t>
            </a:r>
            <a:r>
              <a:rPr lang="en-GB" sz="1400" i="1" dirty="0"/>
              <a:t>of Network Verified UE Location for UEs using NR Satellite Access</a:t>
            </a:r>
            <a:r>
              <a:rPr lang="en-GB" sz="1400" i="1" dirty="0" smtClean="0"/>
              <a:t>.</a:t>
            </a:r>
          </a:p>
          <a:p>
            <a:pPr lvl="1">
              <a:spcBef>
                <a:spcPts val="0"/>
              </a:spcBef>
            </a:pPr>
            <a:r>
              <a:rPr lang="en-GB" sz="1400" i="1" dirty="0" smtClean="0"/>
              <a:t>SID revised in S2-2101688 approved, which shift the completion dates one quarter, and align with RAN to remove the ”network controlled positioning”. </a:t>
            </a:r>
            <a:endParaRPr lang="en-GB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i="1" u="sng" dirty="0" smtClean="0"/>
              <a:t>3 </a:t>
            </a:r>
            <a:r>
              <a:rPr lang="en-US" altLang="zh-CN" sz="1400" i="1" u="sng" dirty="0" smtClean="0"/>
              <a:t>agreed Key issues </a:t>
            </a:r>
            <a:r>
              <a:rPr lang="en-US" altLang="zh-CN" sz="1400" dirty="0" smtClean="0"/>
              <a:t>have RAN impacts </a:t>
            </a:r>
            <a:r>
              <a:rPr lang="en-US" altLang="zh-CN" sz="1400" dirty="0" smtClean="0"/>
              <a:t>or </a:t>
            </a:r>
            <a:r>
              <a:rPr lang="en-US" altLang="zh-CN" sz="1400" dirty="0" smtClean="0"/>
              <a:t>dependencies.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Continue the study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998234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 txBox="1">
            <a:spLocks/>
          </p:cNvSpPr>
          <p:nvPr/>
        </p:nvSpPr>
        <p:spPr bwMode="auto">
          <a:xfrm>
            <a:off x="179388" y="208196"/>
            <a:ext cx="68278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dirty="0" smtClean="0"/>
              <a:t> Backup: FS_eLCS_ph3 work plan</a:t>
            </a:r>
            <a:endParaRPr lang="de-DE" altLang="de-DE" sz="28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" y="1225768"/>
            <a:ext cx="8616062" cy="3626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08688" y="4997401"/>
            <a:ext cx="8292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Will propose first </a:t>
            </a:r>
            <a:r>
              <a:rPr lang="en-US" dirty="0"/>
              <a:t>draft of </a:t>
            </a:r>
            <a:r>
              <a:rPr lang="en-US" dirty="0" smtClean="0"/>
              <a:t>WID in </a:t>
            </a:r>
            <a:r>
              <a:rPr lang="en-US" b="1" dirty="0" smtClean="0"/>
              <a:t>#152</a:t>
            </a:r>
            <a:r>
              <a:rPr lang="en-US" dirty="0" smtClean="0"/>
              <a:t>, and try to get WID approved in </a:t>
            </a:r>
            <a:r>
              <a:rPr lang="en-US" b="1" dirty="0" smtClean="0"/>
              <a:t>#153</a:t>
            </a:r>
            <a:r>
              <a:rPr lang="en-US" dirty="0" smtClean="0"/>
              <a:t>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Normative work happens in </a:t>
            </a:r>
            <a:r>
              <a:rPr lang="en-US" b="1" dirty="0" smtClean="0"/>
              <a:t>#154, </a:t>
            </a:r>
            <a:r>
              <a:rPr lang="en-US" b="1" dirty="0"/>
              <a:t>#</a:t>
            </a:r>
            <a:r>
              <a:rPr lang="en-US" b="1" dirty="0" smtClean="0"/>
              <a:t>154AH, </a:t>
            </a:r>
            <a:r>
              <a:rPr lang="en-US" b="1" dirty="0"/>
              <a:t>#</a:t>
            </a:r>
            <a:r>
              <a:rPr lang="en-US" b="1" dirty="0" smtClean="0"/>
              <a:t>155.</a:t>
            </a: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9002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8836</TotalTime>
  <Words>245</Words>
  <Application>Microsoft Office PowerPoint</Application>
  <PresentationFormat>全屏显示(4:3)</PresentationFormat>
  <Paragraphs>28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   FS_eLCS_Ph3 Status Report</vt:lpstr>
      <vt:lpstr> FS_eLCS_ph3 status after SA2#149e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CATT-ming</cp:lastModifiedBy>
  <cp:revision>1478</cp:revision>
  <dcterms:created xsi:type="dcterms:W3CDTF">2008-08-30T09:32:10Z</dcterms:created>
  <dcterms:modified xsi:type="dcterms:W3CDTF">2022-02-28T06:23:29Z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