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789" r:id="rId6"/>
    <p:sldId id="791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CA642C1-B088-4B89-B319-B526ECAC84E9}" v="3" dt="2022-02-28T22:33:07.820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4" d="100"/>
          <a:sy n="114" d="100"/>
        </p:scale>
        <p:origin x="186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fano Faccin" userId="bf6741b5-36bc-4b59-a73a-f03584833b71" providerId="ADAL" clId="{CCA642C1-B088-4B89-B319-B526ECAC84E9}"/>
    <pc:docChg chg="undo custSel modSld">
      <pc:chgData name="Stefano Faccin" userId="bf6741b5-36bc-4b59-a73a-f03584833b71" providerId="ADAL" clId="{CCA642C1-B088-4B89-B319-B526ECAC84E9}" dt="2022-02-28T22:33:16.622" v="5" actId="255"/>
      <pc:docMkLst>
        <pc:docMk/>
      </pc:docMkLst>
      <pc:sldChg chg="modSp mod">
        <pc:chgData name="Stefano Faccin" userId="bf6741b5-36bc-4b59-a73a-f03584833b71" providerId="ADAL" clId="{CCA642C1-B088-4B89-B319-B526ECAC84E9}" dt="2022-02-28T22:33:16.622" v="5" actId="255"/>
        <pc:sldMkLst>
          <pc:docMk/>
          <pc:sldMk cId="2355700947" sldId="789"/>
        </pc:sldMkLst>
        <pc:graphicFrameChg chg="mod modGraphic">
          <ac:chgData name="Stefano Faccin" userId="bf6741b5-36bc-4b59-a73a-f03584833b71" providerId="ADAL" clId="{CCA642C1-B088-4B89-B319-B526ECAC84E9}" dt="2022-02-28T22:33:16.622" v="5" actId="255"/>
          <ac:graphicFrameMkLst>
            <pc:docMk/>
            <pc:sldMk cId="2355700947" sldId="789"/>
            <ac:graphicFrameMk id="7" creationId="{8E7B86D5-0B56-4201-87AC-24C0DDEF5E75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2/28/2022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2/28/2022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#149E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14 – 25 February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WG2#149E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14 – 25 February, 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Status </a:t>
            </a:r>
            <a:r>
              <a:rPr lang="en-GB" altLang="zh-CN" sz="3600" b="1" dirty="0"/>
              <a:t>Report for FS_UAS_Ph2</a:t>
            </a:r>
            <a:br>
              <a:rPr lang="en-GB" altLang="zh-CN" sz="3600" b="1" dirty="0"/>
            </a:b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Qualcomm Incorporated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S2-2201887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SA2#149E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23.700-58 v.0.1.0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8 contributions agreed (including TR skeleton, scope, architecture assumptions and requirements, and key issues).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0.5 TU used and 2.75 TU left for the Study Phase.</a:t>
            </a:r>
            <a:endParaRPr lang="en-US" altLang="de-DE" sz="1400" kern="0" dirty="0">
              <a:highlight>
                <a:srgbClr val="FFFF00"/>
              </a:highlight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3 Key Issues agreed for the study: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KI#1:</a:t>
            </a:r>
            <a:r>
              <a:rPr lang="en-GB" sz="1400" dirty="0">
                <a:effectLst/>
              </a:rPr>
              <a:t> </a:t>
            </a:r>
            <a:r>
              <a:rPr kumimoji="0" lang="en-GB" altLang="ja-JP" sz="1400" b="0" i="0" u="none" strike="noStrike" cap="none" normalizeH="0" baseline="0" dirty="0">
                <a:ln>
                  <a:noFill/>
                </a:ln>
                <a:solidFill>
                  <a:srgbClr val="111112"/>
                </a:solidFill>
                <a:effectLst/>
                <a:ea typeface="Malgun Gothic" panose="020B0503020000020004" pitchFamily="34" charset="-127"/>
                <a:cs typeface="Arial" panose="020B0604020202020204" pitchFamily="34" charset="0"/>
              </a:rPr>
              <a:t>Transport C2 communication over PC5 interface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KI#2: </a:t>
            </a:r>
            <a:r>
              <a:rPr kumimoji="0" lang="en-GB" altLang="ja-JP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ea typeface="Malgun Gothic" panose="020B0503020000020004" pitchFamily="34" charset="-127"/>
                <a:cs typeface="Times New Roman" panose="02020603050405020304" pitchFamily="18" charset="0"/>
              </a:rPr>
              <a:t>Support of </a:t>
            </a:r>
            <a:r>
              <a:rPr kumimoji="0" lang="en-GB" altLang="ja-JP" sz="1400" b="0" i="0" u="none" strike="noStrike" cap="none" normalizeH="0" baseline="0" dirty="0">
                <a:ln>
                  <a:noFill/>
                </a:ln>
                <a:solidFill>
                  <a:srgbClr val="111112"/>
                </a:solidFill>
                <a:effectLst/>
                <a:ea typeface="Malgun Gothic" panose="020B0503020000020004" pitchFamily="34" charset="-127"/>
                <a:cs typeface="Arial" panose="020B0604020202020204" pitchFamily="34" charset="0"/>
              </a:rPr>
              <a:t>Broadcast Remote ID</a:t>
            </a: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KI#3: </a:t>
            </a:r>
            <a:r>
              <a:rPr kumimoji="0" lang="en-GB" altLang="ja-JP" sz="1400" b="0" i="0" u="none" strike="noStrike" cap="none" normalizeH="0" baseline="0" dirty="0">
                <a:ln>
                  <a:noFill/>
                </a:ln>
                <a:solidFill>
                  <a:srgbClr val="111112"/>
                </a:solidFill>
                <a:effectLst/>
                <a:ea typeface="Malgun Gothic" panose="020B0503020000020004" pitchFamily="34" charset="-127"/>
                <a:cs typeface="Times New Roman" panose="02020603050405020304" pitchFamily="18" charset="0"/>
              </a:rPr>
              <a:t>Support of Detect and Avoid Mechanism in 3GPP system</a:t>
            </a:r>
            <a:r>
              <a:rPr kumimoji="0" lang="en-US" altLang="ja-JP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lang="en-US" altLang="zh-CN" sz="1200" kern="0" dirty="0">
              <a:highlight>
                <a:srgbClr val="FFFF00"/>
              </a:highlight>
            </a:endParaRP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>
                <a:solidFill>
                  <a:srgbClr val="000000"/>
                </a:solidFill>
              </a:rPr>
              <a:t>Capture new solutions for all KIs.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81047901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FS_UAS_Ph2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Phase 2 of UAS, UAV and UAM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20%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7247376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UAS_Ph2 </a:t>
            </a:r>
            <a:r>
              <a:rPr lang="en-US" altLang="de-DE" sz="2800" b="1" dirty="0"/>
              <a:t>status after SA2#149E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5282" y="1476741"/>
            <a:ext cx="8644418" cy="2953066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determined yet for SA3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Results of study to impact RAN decision to progress work on PC5.</a:t>
            </a: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 identified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(SA2#150e)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CA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Focus on solutions (new and updated) and resolve the ENs in the Key Issues. </a:t>
            </a: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 (study phase)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SA2#149 Feb’22: 0.5 (TR skeleton, arch assumptions, KIs)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SA2#150 Apr’22: 0.5 (last chance for new KIs; solutions)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SA2#151 May’22: 0.5 (last chance for new solutions; solution updates; start evaluation)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SA2#152 Aug’22: 0.5 (solutions updates; evaluations; interim conclusions; send TR to RAN for information)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SA2#153 Oct’22: 0.5 (finalize TR conclusions; WID approval)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SA2#154 Nov’22: 0.25 (start normative work) 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4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7D2F657-D246-47E9-92C4-0C8645A34A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1296729"/>
              </p:ext>
            </p:extLst>
          </p:nvPr>
        </p:nvGraphicFramePr>
        <p:xfrm>
          <a:off x="237502" y="4811996"/>
          <a:ext cx="8388350" cy="8898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5959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783071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794936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628830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  <a:gridCol w="569506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177971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May,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Aug,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Nov,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SID/WID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Study  TU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#149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#154AH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4271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FS_UAS_Ph2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3.25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2.25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0.5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0.75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0.75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5.5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DC583C5F-C884-4752-903A-F35AB379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775" y="34242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purl.org/dc/elements/1.1/"/>
    <ds:schemaRef ds:uri="dcc30912-d230-4cc2-b11f-bb5ca2a6b6f5"/>
    <ds:schemaRef ds:uri="http://schemas.microsoft.com/office/2006/metadata/properties"/>
    <ds:schemaRef ds:uri="09cef1fd-e61b-4dbf-b745-21988b13f978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50686</TotalTime>
  <Words>378</Words>
  <Application>Microsoft Office PowerPoint</Application>
  <PresentationFormat>On-screen Show (4:3)</PresentationFormat>
  <Paragraphs>74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Arial </vt:lpstr>
      <vt:lpstr>Calibri</vt:lpstr>
      <vt:lpstr>Times New Roman</vt:lpstr>
      <vt:lpstr>Office Theme</vt:lpstr>
      <vt:lpstr>Status Report for FS_UAS_Ph2 </vt:lpstr>
      <vt:lpstr>FS_UAS_Ph2 status after SA2#149E (1/2)</vt:lpstr>
      <vt:lpstr>FS_UAS_Ph2 status after SA2#149E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Rapporteur</cp:lastModifiedBy>
  <cp:revision>1874</cp:revision>
  <dcterms:created xsi:type="dcterms:W3CDTF">2008-08-30T09:32:10Z</dcterms:created>
  <dcterms:modified xsi:type="dcterms:W3CDTF">2022-02-28T22:33:20Z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