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23" r:id="rId6"/>
    <p:sldId id="824" r:id="rId7"/>
    <p:sldId id="825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altLang="zh-CN" sz="1400" b="1" dirty="0" smtClean="0">
                <a:effectLst/>
              </a:rPr>
              <a:t>201882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9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Feb. 14-25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WG2#149E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Feb 14-25, 2022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/>
              <a:t>FS_</a:t>
            </a:r>
            <a:r>
              <a:rPr lang="en-GB" sz="3600" b="1" dirty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SA2#149E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de-DE" altLang="de-DE" b="1" dirty="0" smtClean="0"/>
              <a:t>FS_eNS_Ph3 status at SA#95E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90081696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/>
              <a:t>General</a:t>
            </a:r>
            <a:r>
              <a:rPr lang="de-DE" altLang="de-DE" sz="2000" dirty="0" smtClean="0"/>
              <a:t>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Scope, Architectural Assumption and requirements </a:t>
            </a:r>
            <a:r>
              <a:rPr lang="en-US" altLang="de-DE" sz="1400" dirty="0" smtClean="0"/>
              <a:t>agreed</a:t>
            </a:r>
            <a:endParaRPr lang="en-US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Key issues on WT#1, WT#3, WT#5 and WT#6 are agreed. 7 P-CRs are approved </a:t>
            </a:r>
            <a:endParaRPr lang="en-US" altLang="zh-CN" sz="1400" dirty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Key issues on WT#2 and WT#4 are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TR 23.700-41 </a:t>
            </a:r>
            <a:r>
              <a:rPr lang="en-US" altLang="zh-CN" sz="1400" dirty="0"/>
              <a:t>v0.1.0 generated based on the agreed contributions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endParaRPr lang="en-US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 smtClean="0"/>
              <a:t>Contentious Issue: None</a:t>
            </a:r>
            <a:endParaRPr lang="en-US" altLang="zh-CN" sz="1400" dirty="0" smtClean="0"/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Approval of new key issues, mainly on WT#2 and WT#4.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Approval of new solutions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427214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Scope, Architectural Assumption and requirements agreed</a:t>
            </a:r>
            <a:endParaRPr lang="en-US" altLang="zh-CN" sz="1100" dirty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100" dirty="0"/>
              <a:t>Key issues on WT#1, WT#3, WT#5 and WT#6 are agreed. 7 P-CRs are approved 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100" dirty="0"/>
              <a:t>Key issues on WT#2 and WT#4 are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TR 23.700-41 v0.1.0 generated based on the agreed </a:t>
            </a:r>
            <a:r>
              <a:rPr lang="en-US" altLang="zh-CN" sz="1100" dirty="0" smtClean="0"/>
              <a:t>contributions</a:t>
            </a:r>
            <a:r>
              <a:rPr lang="en-US" altLang="de-DE" sz="1100" kern="0" dirty="0" smtClean="0"/>
              <a:t>  </a:t>
            </a: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400" b="1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 smtClean="0"/>
              <a:t>Key Issues 1(</a:t>
            </a:r>
            <a:r>
              <a:rPr lang="en-GB" altLang="zh-CN" sz="1400" b="1" kern="0" dirty="0" smtClean="0"/>
              <a:t>Service continuity</a:t>
            </a:r>
            <a:r>
              <a:rPr lang="de-DE" altLang="de-DE" sz="14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 smtClean="0"/>
              <a:t>Key issue description is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Key Issues </a:t>
            </a:r>
            <a:r>
              <a:rPr lang="en-US" altLang="zh-CN" sz="1400" b="1" kern="0" dirty="0"/>
              <a:t>3</a:t>
            </a:r>
            <a:r>
              <a:rPr lang="de-DE" altLang="de-DE" sz="1400" b="1" kern="0" dirty="0"/>
              <a:t>(</a:t>
            </a:r>
            <a:r>
              <a:rPr lang="en-GB" altLang="zh-CN" sz="1400" b="1" kern="0" dirty="0"/>
              <a:t>providing VPLMN network slice info to roaming UE</a:t>
            </a:r>
            <a:r>
              <a:rPr lang="de-DE" altLang="de-DE" sz="14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description is </a:t>
            </a:r>
            <a:r>
              <a:rPr lang="en-US" altLang="de-DE" sz="1100" kern="0" dirty="0" smtClean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Key Issues </a:t>
            </a:r>
            <a:r>
              <a:rPr lang="en-US" altLang="zh-CN" sz="1400" b="1" kern="0" dirty="0"/>
              <a:t>5</a:t>
            </a:r>
            <a:r>
              <a:rPr lang="de-DE" altLang="de-DE" sz="1400" b="1" kern="0" dirty="0"/>
              <a:t>(</a:t>
            </a:r>
            <a:r>
              <a:rPr lang="en-GB" altLang="zh-CN" sz="1400" b="1" kern="0" dirty="0"/>
              <a:t>Slice Service Area</a:t>
            </a:r>
            <a:r>
              <a:rPr lang="de-DE" altLang="de-DE" sz="14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description is </a:t>
            </a:r>
            <a:r>
              <a:rPr lang="en-US" altLang="de-DE" sz="1100" kern="0" dirty="0" smtClean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Key Issues </a:t>
            </a:r>
            <a:r>
              <a:rPr lang="en-US" altLang="zh-CN" sz="1400" b="1" kern="0" dirty="0"/>
              <a:t>6</a:t>
            </a:r>
            <a:r>
              <a:rPr lang="de-DE" altLang="de-DE" sz="1400" b="1" kern="0" dirty="0"/>
              <a:t>(</a:t>
            </a:r>
            <a:r>
              <a:rPr lang="en-GB" altLang="zh-CN" sz="1400" b="1" kern="0" dirty="0"/>
              <a:t>multiple NSACF</a:t>
            </a:r>
            <a:r>
              <a:rPr lang="de-DE" altLang="de-DE" sz="14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description is </a:t>
            </a:r>
            <a:r>
              <a:rPr lang="en-US" altLang="de-DE" sz="1100" kern="0" dirty="0" smtClean="0"/>
              <a:t>agreed</a:t>
            </a:r>
            <a:endParaRPr lang="en-US" altLang="de-DE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26677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392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78397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  <a:r>
              <a:rPr lang="en-US" sz="1400" dirty="0" smtClean="0"/>
              <a:t>.</a:t>
            </a:r>
            <a:endParaRPr lang="en-US" altLang="zh-CN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</a:t>
            </a:r>
            <a:r>
              <a:rPr lang="de-DE" altLang="zh-CN" sz="1600" b="1" dirty="0" smtClean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(SA2#150E)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Approval of new key issues, mainly on WT#2 and WT#4.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Approval of new </a:t>
            </a:r>
            <a:r>
              <a:rPr lang="en-US" altLang="zh-CN" sz="1400" dirty="0" smtClean="0"/>
              <a:t>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Plan</a:t>
            </a:r>
            <a:r>
              <a:rPr lang="en-US" altLang="zh-CN" sz="1800" dirty="0" smtClean="0"/>
              <a:t>: </a:t>
            </a: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</a:t>
            </a:r>
            <a:r>
              <a:rPr lang="en-US" altLang="zh-CN" sz="1050" dirty="0" smtClean="0"/>
              <a:t> TR </a:t>
            </a:r>
            <a:r>
              <a:rPr lang="en-US" altLang="zh-CN" sz="1050" dirty="0"/>
              <a:t>skeleton, arch assumptions, </a:t>
            </a:r>
            <a:r>
              <a:rPr lang="en-US" altLang="zh-CN" sz="1050" dirty="0" smtClean="0"/>
              <a:t>KIs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</a:t>
            </a:r>
            <a:r>
              <a:rPr lang="en-US" altLang="zh-CN" sz="1050" dirty="0" smtClean="0"/>
              <a:t>: solutions discussions, and KIs. Finalize the KIs. Last meeting for </a:t>
            </a:r>
            <a:r>
              <a:rPr lang="en-US" altLang="zh-CN" sz="1050" dirty="0" err="1" smtClean="0"/>
              <a:t>Kis</a:t>
            </a:r>
            <a:r>
              <a:rPr lang="en-US" altLang="zh-CN" sz="1050" dirty="0" smtClean="0"/>
              <a:t>.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 smtClean="0"/>
              <a:t>SA2#151 </a:t>
            </a:r>
            <a:r>
              <a:rPr lang="en-US" altLang="zh-CN" sz="1050" dirty="0"/>
              <a:t>May’22: </a:t>
            </a:r>
            <a:r>
              <a:rPr lang="en-US" altLang="zh-CN" sz="1050" dirty="0" smtClean="0"/>
              <a:t>continue the solution discussions and start to evaluate solutions; TR for information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</a:t>
            </a:r>
            <a:r>
              <a:rPr lang="en-US" altLang="zh-CN" sz="1050" dirty="0" smtClean="0"/>
              <a:t>solution updates (last meeting for solution),finalize the evaluation and conclusion ; TR for approval; WID for approval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</a:t>
            </a:r>
            <a:r>
              <a:rPr lang="en-US" altLang="zh-CN" sz="1050" dirty="0" smtClean="0"/>
              <a:t>finalize the conclusion for remaining KIs; WID update; start normative work for concluded KIs</a:t>
            </a: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 smtClean="0"/>
              <a:t>SA2#154, SA2#154AH and SA2#155 meeting: normative work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734955"/>
              </p:ext>
            </p:extLst>
          </p:nvPr>
        </p:nvGraphicFramePr>
        <p:xfrm>
          <a:off x="405282" y="4258730"/>
          <a:ext cx="8388346" cy="6657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0815"/>
                <a:gridCol w="662103"/>
                <a:gridCol w="914577"/>
                <a:gridCol w="669831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</a:tblGrid>
              <a:tr h="181825">
                <a:tc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Feb,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Apr,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May,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Aug,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Oct,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Nov, 22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Jan, 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Feb, 23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SID/WID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Study  TU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Normative TU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Total TU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#149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#150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#151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#152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#153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</a:rPr>
                        <a:t>#154</a:t>
                      </a:r>
                      <a:endParaRPr lang="en-US" altLang="zh-CN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#154AH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</a:rPr>
                        <a:t>#155</a:t>
                      </a:r>
                      <a:endParaRPr lang="en-US" altLang="zh-CN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Total TU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FS_eNS_Ph3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</a:rPr>
                        <a:t>6</a:t>
                      </a:r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>
                          <a:effectLst/>
                        </a:rPr>
                        <a:t>3.25</a:t>
                      </a:r>
                      <a:endParaRPr lang="en-US" altLang="zh-CN" sz="11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9.25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u="none" strike="noStrike" dirty="0">
                          <a:effectLst/>
                        </a:rPr>
                        <a:t>1.25</a:t>
                      </a:r>
                      <a:endParaRPr lang="en-US" altLang="zh-CN" sz="11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9.25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589132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29315</TotalTime>
  <Words>449</Words>
  <Application>Microsoft Office PowerPoint</Application>
  <PresentationFormat>全屏显示(4:3)</PresentationFormat>
  <Paragraphs>114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</vt:lpstr>
      <vt:lpstr>맑은 고딕</vt:lpstr>
      <vt:lpstr>等线</vt:lpstr>
      <vt:lpstr>宋体</vt:lpstr>
      <vt:lpstr>Arial</vt:lpstr>
      <vt:lpstr>Calibri</vt:lpstr>
      <vt:lpstr>Times New Roman</vt:lpstr>
      <vt:lpstr>Office Theme</vt:lpstr>
      <vt:lpstr>   FS_eNS_Ph3 Status Report after SA2#149E </vt:lpstr>
      <vt:lpstr>FS_eNS_Ph3 status at SA#95E</vt:lpstr>
      <vt:lpstr>FS_eNS_Ph3 status after SA2#149E (1/2)</vt:lpstr>
      <vt:lpstr>FS_eNS_Ph3 status after SA2#149E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ZTE05</cp:lastModifiedBy>
  <cp:revision>1357</cp:revision>
  <dcterms:created xsi:type="dcterms:W3CDTF">2008-08-30T09:32:10Z</dcterms:created>
  <dcterms:modified xsi:type="dcterms:W3CDTF">2022-03-01T13:52:59Z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