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93" d="100"/>
          <a:sy n="93" d="100"/>
        </p:scale>
        <p:origin x="96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34106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S2-2201881 was 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FS_AIMLsys 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en-US" altLang="de-DE" sz="1200" dirty="0" err="1"/>
              <a:t>AIMLsys</a:t>
            </a:r>
            <a:r>
              <a:rPr lang="en-US" altLang="de-DE" sz="1200" dirty="0"/>
              <a:t> </a:t>
            </a:r>
            <a:r>
              <a:rPr lang="de-DE" altLang="de-DE" sz="1200" dirty="0"/>
              <a:t>TR 23.700-80 v0.1.0 will </a:t>
            </a:r>
            <a:r>
              <a:rPr lang="de-DE" altLang="de-DE" sz="1200" dirty="0" err="1"/>
              <a:t>be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 after SA2#149E </a:t>
            </a:r>
            <a:r>
              <a:rPr lang="de-DE" altLang="de-DE" sz="1200" dirty="0" err="1"/>
              <a:t>meeting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and Normative Phases was 12 TUs of which 1 has been used for SA2#149E and 11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and scope are agreed. 3 Architecture Assumptions and 2 Architecture Requirements are identified.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List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7 </a:t>
            </a:r>
            <a:r>
              <a:rPr lang="de-DE" altLang="de-DE" sz="1600" b="1" dirty="0" err="1"/>
              <a:t>agreed</a:t>
            </a:r>
            <a:r>
              <a:rPr lang="de-DE" altLang="de-DE" sz="1600" b="1" dirty="0"/>
              <a:t> KIs: </a:t>
            </a:r>
            <a:endParaRPr lang="en-GB" sz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Monitoring of network resource utilization for support of Application AI/ML operations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 (S2-2201816) 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5GC</a:t>
            </a:r>
            <a:r>
              <a:rPr lang="en-GB" sz="1200" b="1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information exposure to UE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(S2-2201817) </a:t>
            </a:r>
            <a:endParaRPr lang="en-GB" sz="1200" dirty="0">
              <a:solidFill>
                <a:srgbClr val="000000"/>
              </a:solidFill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</a:rPr>
              <a:t>5GC Information Exposure to authorized 3</a:t>
            </a:r>
            <a:r>
              <a:rPr lang="en-GB" sz="1200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 party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(S2-2201854) </a:t>
            </a:r>
            <a:endParaRPr lang="en-GB" sz="1200" dirty="0">
              <a:effectLst/>
              <a:ea typeface="Malgun Gothic" panose="020B0503020000020004" pitchFamily="34" charset="-127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Enhancing External Parameter Provisioning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(S2-2201818) </a:t>
            </a:r>
            <a:endParaRPr lang="en-GB" sz="1200" dirty="0">
              <a:solidFill>
                <a:srgbClr val="000000"/>
              </a:solidFill>
              <a:effectLst/>
              <a:ea typeface="Malgun Gothic" panose="020B0503020000020004" pitchFamily="34" charset="-127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5GC Enhancements to enable Application AI/ML Traffic Transport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(S2-2201819) </a:t>
            </a:r>
            <a:endParaRPr lang="en-US" sz="1200" dirty="0">
              <a:solidFill>
                <a:srgbClr val="000000"/>
              </a:solidFill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QoS and Policy Enhancement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(S2-2201820) </a:t>
            </a:r>
            <a:endParaRPr lang="en-US" sz="1200" dirty="0">
              <a:solidFill>
                <a:srgbClr val="000000"/>
              </a:solidFill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5GS Assistance to Federated Learning Operation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(S2-2201821) </a:t>
            </a:r>
            <a:endParaRPr lang="en-US" sz="1200" dirty="0">
              <a:solidFill>
                <a:srgbClr val="000000"/>
              </a:solidFill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726665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TBD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“Last” meeting to finalize KIs, start of collecting new possible solutions.  Continuation to study the architecture requirements and assumptions discussions as well as 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and/or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Oct(1.5 TU):   </a:t>
            </a:r>
            <a:r>
              <a:rPr lang="en-US" sz="1200" dirty="0"/>
              <a:t>Study phase final conclusion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354E9A-CBF4-4345-B74F-84FC0D0A1FD9}"/>
              </a:ext>
            </a:extLst>
          </p:cNvPr>
          <p:cNvGrpSpPr/>
          <p:nvPr/>
        </p:nvGrpSpPr>
        <p:grpSpPr>
          <a:xfrm>
            <a:off x="981286" y="5167902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F93083-4068-4952-AA35-BC35B15AACD0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DA223F4-7786-46B7-94AD-5878D7521CF1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3369EB5-B90D-4B6E-A951-632CFD4882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F6E2AD15-E911-4398-8629-3EB82000B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53B3AF-C4F5-482D-9CA4-CDC3C7899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DDE1C999-D1D2-4C46-A0E0-5B57AF5DA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53C584-D43F-4138-B8FD-7A4EB47FE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8961796-A520-4043-90DB-CA7A14A103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92775E-AB2D-44CE-971A-CD04A8660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8CA044-77C4-40EC-A694-447F12D7E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417666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and scope were agreed. 3 Architecture Assumptions and 2 Architecture Requirements were identified.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8 key issues are documented.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study outcomes of the solutions.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SA2#150E Apr 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CB4582-9367-41CB-8CCA-A9DA668EA8E9}"/>
              </a:ext>
            </a:extLst>
          </p:cNvPr>
          <p:cNvGrpSpPr/>
          <p:nvPr/>
        </p:nvGrpSpPr>
        <p:grpSpPr>
          <a:xfrm>
            <a:off x="908036" y="4602822"/>
            <a:ext cx="7557869" cy="1384209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3A4F6-CF06-464B-ADF7-30FC39D734B7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284957-F880-4AAC-BC13-F766E9F7748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90F53BA-E3C4-4AE4-AF15-4392FE4AB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F5BCE387-5D4F-460A-8E7F-8C4687393F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484E37E-99C7-45AD-8E15-9B4343398A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E07C9F1-EBE1-469E-82A1-395A43AF1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B1DDAC5-6C1A-4B8A-BCA1-DEF391824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3B73E8B-EC58-4B86-9A25-8582C73C0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2B970-C33F-456F-A43D-41773A792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23FF23B-BAB3-4A6D-9F9A-9472A89E4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finalizing KIs, start of collecting possible solutions, continuation to study collecting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215244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interim conclusions and/or possible finalize conclusion per KI, if possible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611184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final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23711"/>
            <a:ext cx="4028612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collecting possible solutions, TR solution clean up, start of solution evaluation </a:t>
            </a:r>
            <a:r>
              <a:rPr lang="en-US" sz="900" dirty="0"/>
              <a:t>and agreeing on interim conclusion, if possible</a:t>
            </a:r>
            <a:endParaRPr lang="en-US" sz="9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18096</TotalTime>
  <Words>626</Words>
  <Application>Microsoft Office PowerPoint</Application>
  <PresentationFormat>On-screen Show (4:3)</PresentationFormat>
  <Paragraphs>80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   FS_AIMLsys Status Report</vt:lpstr>
      <vt:lpstr>FS_AIMLsys status after SA2#149E (1/2)</vt:lpstr>
      <vt:lpstr>FS_AIMLsys status after SA2#149E (2/2)</vt:lpstr>
      <vt:lpstr>FS_AIMLsys Status at SA#95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2201814</cp:lastModifiedBy>
  <cp:revision>1330</cp:revision>
  <dcterms:created xsi:type="dcterms:W3CDTF">2008-08-30T09:32:10Z</dcterms:created>
  <dcterms:modified xsi:type="dcterms:W3CDTF">2022-02-28T09:41:18Z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