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1" r:id="rId9"/>
    <p:sldId id="79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63" d="100"/>
          <a:sy n="163" d="100"/>
        </p:scale>
        <p:origin x="1616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#149e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14th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S2-2201880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WG2#149E Electronic, </a:t>
            </a:r>
            <a:r>
              <a:rPr lang="en-GB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</a:t>
            </a:r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14th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SA#94-e: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6 TUs requested for the study phase; 5.5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TR skeleton, scope and architectural assumptions agreed.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4 KIs corresponding to all SID objectives agreed</a:t>
            </a:r>
            <a:r>
              <a:rPr lang="en-US" altLang="ko-KR" sz="140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3 solutions agreed; one for KI#2, one for KI#3 and one for KI#6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None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/>
              <a:t>Next steps:</a:t>
            </a:r>
            <a:endParaRPr lang="en-US" altLang="zh-CN" sz="14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Capture new solutions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Resolve ENs in the agreed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035586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at SA#95-e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/>
              <a:t>Co-ordination with BBF and CableLabs may need to take place during the study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</a:t>
            </a:r>
            <a:r>
              <a:rPr lang="de-DE" sz="1400" b="1"/>
              <a:t>Meeting (SA2#150e)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</a:t>
            </a: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solutions (new and </a:t>
            </a:r>
            <a:r>
              <a:rPr lang="en-CA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See next </a:t>
            </a:r>
            <a:r>
              <a:rPr lang="en-US" altLang="zh-CN" sz="1200" dirty="0"/>
              <a:t>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at SA#95-e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r>
              <a:rPr lang="en-US" altLang="zh-CN" sz="3200" b="1"/>
              <a:t>FS_ATSSS_Ph3 status – Working plan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3299-5D11-487D-BACD-ED52DFF21EE9}"/>
              </a:ext>
            </a:extLst>
          </p:cNvPr>
          <p:cNvSpPr txBox="1"/>
          <p:nvPr/>
        </p:nvSpPr>
        <p:spPr>
          <a:xfrm>
            <a:off x="440960" y="5686060"/>
            <a:ext cx="834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Still not clear whether the TR will be ready for approval in Sep. 2022.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Current plan is to fully complete the study in Oct. 2022.</a:t>
            </a: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1328B6-4DA5-4727-A8AB-2F989A7DB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9299"/>
            <a:ext cx="9144000" cy="429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7958</TotalTime>
  <Words>265</Words>
  <Application>Microsoft Office PowerPoint</Application>
  <PresentationFormat>On-screen Show (4:3)</PresentationFormat>
  <Paragraphs>47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FS_ATSSS_Ph3 status at SA#95-e</vt:lpstr>
      <vt:lpstr>FS_ATSSS_Ph3 status at SA#95-e</vt:lpstr>
      <vt:lpstr>FS_ATSSS_Ph3 status – Working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1298</cp:revision>
  <dcterms:created xsi:type="dcterms:W3CDTF">2008-08-30T09:32:10Z</dcterms:created>
  <dcterms:modified xsi:type="dcterms:W3CDTF">2022-02-25T14:45:41Z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