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5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S2-2201876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SA2#149E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scope, and architectural assumption and requirements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 key issue related to WT#1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 key issues related to WT#2 noted and assumed to be progressed at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Three key issues related to WT#5 agreed and one assumed to be progressed at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solution related to WT#1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Two solutions related to WT#2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P-CRs agreed, and the 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4.5 TUs are remaining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description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solution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(potentials solutions)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96597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SA2#149E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88869"/>
            <a:ext cx="8695692" cy="50335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discussed but not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Two solutions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(KI and potentials solutions)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  <a:r>
              <a:rPr lang="en-US" altLang="de-DE" sz="1600" b="1" kern="0" dirty="0"/>
              <a:t>Enabling NPN as hosting network for providing access to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description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(complete KI and potentials solutions)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4: </a:t>
            </a:r>
            <a:r>
              <a:rPr lang="en-US" altLang="de-DE" sz="1600" b="1" kern="0" dirty="0"/>
              <a:t>Enabling UE to discover, select and access NPN as hosting network and receive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discussed but not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(KI and potentials solutions)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5: </a:t>
            </a:r>
            <a:r>
              <a:rPr lang="en-US" altLang="de-DE" sz="1600" b="1" kern="0" dirty="0"/>
              <a:t>Enabling access to localized services via a specific hosting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(potentials solutions)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6: </a:t>
            </a:r>
            <a:r>
              <a:rPr lang="en-US" altLang="de-DE" sz="1600" b="1" kern="0" dirty="0"/>
              <a:t>Support for returning to home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Key issue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(potentials solutions)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7602587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SA2#149E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 and 2.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3, SA5 dependencies related to key issue 3 and 5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(SA2#150E)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Progress key issues for WT#2 and WT#5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Progress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</a:t>
            </a:r>
            <a:r>
              <a:rPr lang="en-US" sz="1050" dirty="0">
                <a:solidFill>
                  <a:srgbClr val="FF0000"/>
                </a:solidFill>
              </a:rPr>
              <a:t>related to KI#1 and KI#2</a:t>
            </a:r>
            <a:r>
              <a:rPr lang="en-US" sz="1050" dirty="0"/>
              <a:t>, start the initial evaluation, TR for information.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</a:t>
            </a:r>
            <a:r>
              <a:rPr lang="en-US" sz="1050" dirty="0">
                <a:solidFill>
                  <a:srgbClr val="FF0000"/>
                </a:solidFill>
              </a:rPr>
              <a:t>last e-meeting for any new solution</a:t>
            </a:r>
            <a:r>
              <a:rPr lang="en-US" sz="1050" dirty="0"/>
              <a:t>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 SA2#153-E, 1 TU assigned, solution evaluation and conclusion, update of normative WID if needed, TR for approval (TBD if done at #152).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52358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FS_eNPN_Ph2 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scope, and architectural assumption and requirements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 key issue related to WT#1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 key issues related to WT#2 noted and assumed to be progressed at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Three key issues related to WT#5 agreed and one assumed to be progressed at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solution related to WT#1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Two solutions related to WT#2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P-CRs agreed, and the 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kern="0" dirty="0">
                <a:ea typeface="+mn-ea"/>
                <a:cs typeface="+mn-cs"/>
              </a:rPr>
              <a:t>RAN impacts and dependencies:</a:t>
            </a:r>
            <a:endParaRPr lang="de-DE" sz="22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Potential RAN impacts identified for key issue 1 and 2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and complete key issues for WT#2 and WT#5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2744259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47048</TotalTime>
  <Words>747</Words>
  <Application>Microsoft Office PowerPoint</Application>
  <PresentationFormat>On-screen Show (4:3)</PresentationFormat>
  <Paragraphs>102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Status Report</vt:lpstr>
      <vt:lpstr>FS_eNPN_Ph2 status after SA2#149E (1/3)</vt:lpstr>
      <vt:lpstr>FS_eNPN_Ph2 status after SA2#149E (2/3)</vt:lpstr>
      <vt:lpstr>FS_eNPN_Ph2 status after SA2#149E (3/3)</vt:lpstr>
      <vt:lpstr>FS_eNPN_Ph2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1836</cp:revision>
  <dcterms:created xsi:type="dcterms:W3CDTF">2008-08-30T09:32:10Z</dcterms:created>
  <dcterms:modified xsi:type="dcterms:W3CDTF">2022-03-01T14:02:31Z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