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3" r:id="rId8"/>
    <p:sldId id="792" r:id="rId9"/>
    <p:sldId id="79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489" autoAdjust="0"/>
    <p:restoredTop sz="94980" autoAdjust="0"/>
  </p:normalViewPr>
  <p:slideViewPr>
    <p:cSldViewPr snapToGrid="0">
      <p:cViewPr varScale="1">
        <p:scale>
          <a:sx n="68" d="100"/>
          <a:sy n="68" d="100"/>
        </p:scale>
        <p:origin x="47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3/2/2022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3/2/2022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8418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 WG2 Meeting #149e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February 14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– 25th, 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108700" y="85317"/>
            <a:ext cx="27368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S2-2201872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SA2 149E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SA2 149E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SA2 149E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SA WG2#149E Electronic, </a:t>
            </a:r>
            <a:r>
              <a:rPr lang="en-GB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February 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14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– 25th, 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report for 5WWC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1800" b="1" dirty="0">
                <a:latin typeface="Arial" charset="0"/>
              </a:rPr>
              <a:t>L</a:t>
            </a:r>
            <a:r>
              <a:rPr lang="en-GB" sz="1800" b="1" dirty="0">
                <a:latin typeface="Arial" charset="0"/>
              </a:rPr>
              <a:t>aurent Thiébaut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lvl="1">
              <a:spcBef>
                <a:spcPts val="0"/>
              </a:spcBef>
              <a:spcAft>
                <a:spcPts val="300"/>
              </a:spcAft>
            </a:pPr>
            <a:endParaRPr lang="fr-FR" altLang="zh-CN" sz="1200" dirty="0"/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between the February and the April meeting have a conf call where we can exchange on the solutions on the table or foreseen to be proposed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during the April meeting, concentrate on solutions (new and updated). </a:t>
            </a:r>
            <a:r>
              <a:rPr lang="en-CA" sz="1800" dirty="0">
                <a:latin typeface="Calibri" panose="020F0502020204030204" pitchFamily="34" charset="0"/>
                <a:ea typeface="Times New Roman" panose="02020603050405020304" pitchFamily="18" charset="0"/>
              </a:rPr>
              <a:t>N</a:t>
            </a: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ew solution are not expected after this meeting . (Only minor solution updates or solution merges are expected after this meeting).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Prior to the August meeting have a conf call where we can exchange on the Evaluation of the solutions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concentrate on the evaluation and conclusions during the August meeting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B83FC-25A3-44B2-9ABF-4705626AB921}"/>
              </a:ext>
            </a:extLst>
          </p:cNvPr>
          <p:cNvSpPr txBox="1"/>
          <p:nvPr/>
        </p:nvSpPr>
        <p:spPr>
          <a:xfrm>
            <a:off x="405791" y="754743"/>
            <a:ext cx="5008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>
                <a:solidFill>
                  <a:srgbClr val="FF0000"/>
                </a:solidFill>
              </a:rPr>
              <a:t>Overall</a:t>
            </a:r>
            <a:r>
              <a:rPr lang="fr-FR" sz="1800" dirty="0">
                <a:solidFill>
                  <a:srgbClr val="FF0000"/>
                </a:solidFill>
              </a:rPr>
              <a:t> plan</a:t>
            </a:r>
            <a:endParaRPr 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97002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99762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Skeletton, </a:t>
            </a:r>
            <a:r>
              <a:rPr lang="de-DE" altLang="de-DE" sz="1600" dirty="0" err="1"/>
              <a:t>scope</a:t>
            </a:r>
            <a:r>
              <a:rPr lang="de-DE" altLang="de-DE" sz="1600" dirty="0"/>
              <a:t>, </a:t>
            </a:r>
            <a:r>
              <a:rPr lang="de-DE" altLang="de-DE" sz="1600" dirty="0" err="1"/>
              <a:t>assumptions</a:t>
            </a:r>
            <a:r>
              <a:rPr lang="de-DE" altLang="de-DE" sz="1600" dirty="0"/>
              <a:t>, </a:t>
            </a:r>
            <a:r>
              <a:rPr lang="de-DE" altLang="de-DE" sz="1600" dirty="0" err="1"/>
              <a:t>key</a:t>
            </a:r>
            <a:r>
              <a:rPr lang="de-DE" altLang="de-DE" sz="1600" dirty="0"/>
              <a:t> </a:t>
            </a:r>
            <a:r>
              <a:rPr lang="de-DE" altLang="de-DE" sz="1600" dirty="0" err="1"/>
              <a:t>issues</a:t>
            </a:r>
            <a:r>
              <a:rPr lang="de-DE" altLang="de-DE" sz="1600" dirty="0"/>
              <a:t> </a:t>
            </a:r>
            <a:r>
              <a:rPr lang="de-DE" altLang="de-DE" sz="1600" dirty="0" err="1"/>
              <a:t>agreed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KI 1 (was WT2): 7 </a:t>
            </a:r>
            <a:r>
              <a:rPr lang="de-DE" altLang="de-DE" sz="1600" dirty="0" err="1"/>
              <a:t>solutions</a:t>
            </a:r>
            <a:r>
              <a:rPr lang="de-DE" altLang="de-DE" sz="1600" dirty="0"/>
              <a:t> </a:t>
            </a:r>
            <a:r>
              <a:rPr lang="de-DE" altLang="de-DE" sz="1600" dirty="0" err="1"/>
              <a:t>included</a:t>
            </a:r>
            <a:r>
              <a:rPr lang="de-DE" altLang="de-DE" sz="1600" dirty="0"/>
              <a:t>. KI2 (was WT3): 4 </a:t>
            </a:r>
            <a:r>
              <a:rPr lang="de-DE" altLang="de-DE" sz="1600" dirty="0" err="1"/>
              <a:t>solutions</a:t>
            </a:r>
            <a:r>
              <a:rPr lang="de-DE" altLang="de-DE" sz="1600" dirty="0"/>
              <a:t> </a:t>
            </a:r>
            <a:r>
              <a:rPr lang="de-DE" altLang="de-DE" sz="1600" dirty="0" err="1"/>
              <a:t>included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600" dirty="0"/>
              <a:t>None (the SID has no RAN impacts)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Focus for </a:t>
            </a:r>
            <a:r>
              <a:rPr lang="de-DE" sz="1600" b="1" dirty="0" err="1"/>
              <a:t>the</a:t>
            </a:r>
            <a:r>
              <a:rPr lang="de-DE" sz="1600" b="1" dirty="0"/>
              <a:t> Next Meeting (150E):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600" dirty="0"/>
              <a:t>concentrate on solutions (new and updated). No new solution can be submitted after the April meeting</a:t>
            </a:r>
            <a:endParaRPr lang="de-DE" altLang="de-DE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2569478"/>
              </p:ext>
            </p:extLst>
          </p:nvPr>
        </p:nvGraphicFramePr>
        <p:xfrm>
          <a:off x="186300" y="1481714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5WWC, 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and 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Potential BBF/Cable labs </a:t>
            </a:r>
            <a:r>
              <a:rPr lang="en-US" sz="1200" dirty="0" err="1"/>
              <a:t>dependancy</a:t>
            </a:r>
            <a:r>
              <a:rPr lang="en-US" sz="1200" dirty="0"/>
              <a:t> (LS to be sent at the April meeting)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(150E)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concentrate on solutions (new and updated). No new solution can be submitted after the April meeting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See dedicated 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7893</TotalTime>
  <Words>276</Words>
  <Application>Microsoft Office PowerPoint</Application>
  <PresentationFormat>On-screen Show (4:3)</PresentationFormat>
  <Paragraphs>48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Symbol</vt:lpstr>
      <vt:lpstr>Times New Roman</vt:lpstr>
      <vt:lpstr>Office Theme</vt:lpstr>
      <vt:lpstr>SA WG2 Status report for 5WWC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1292</cp:revision>
  <dcterms:created xsi:type="dcterms:W3CDTF">2008-08-30T09:32:10Z</dcterms:created>
  <dcterms:modified xsi:type="dcterms:W3CDTF">2022-03-02T20:59:20Z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