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91" r:id="rId2"/>
  </p:sldMasterIdLst>
  <p:notesMasterIdLst>
    <p:notesMasterId r:id="rId13"/>
  </p:notesMasterIdLst>
  <p:sldIdLst>
    <p:sldId id="434" r:id="rId3"/>
    <p:sldId id="1100" r:id="rId4"/>
    <p:sldId id="1099" r:id="rId5"/>
    <p:sldId id="1108" r:id="rId6"/>
    <p:sldId id="1106" r:id="rId7"/>
    <p:sldId id="874" r:id="rId8"/>
    <p:sldId id="1102" r:id="rId9"/>
    <p:sldId id="1104" r:id="rId10"/>
    <p:sldId id="1103" r:id="rId11"/>
    <p:sldId id="1105" r:id="rId12"/>
  </p:sldIdLst>
  <p:sldSz cx="14995525" cy="6858000"/>
  <p:notesSz cx="6858000" cy="9144000"/>
  <p:defaultTex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FF"/>
    <a:srgbClr val="92D050"/>
    <a:srgbClr val="C5C5C5"/>
    <a:srgbClr val="C800BE"/>
    <a:srgbClr val="FA7100"/>
    <a:srgbClr val="FFA7A7"/>
    <a:srgbClr val="53FFA1"/>
    <a:srgbClr val="FF5B5B"/>
    <a:srgbClr val="663300"/>
    <a:srgbClr val="1E965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971" autoAdjust="0"/>
    <p:restoredTop sz="94660"/>
  </p:normalViewPr>
  <p:slideViewPr>
    <p:cSldViewPr snapToGrid="0">
      <p:cViewPr varScale="1">
        <p:scale>
          <a:sx n="72" d="100"/>
          <a:sy n="72" d="100"/>
        </p:scale>
        <p:origin x="60" y="1038"/>
      </p:cViewPr>
      <p:guideLst/>
    </p:cSldViewPr>
  </p:slideViewPr>
  <p:notesTextViewPr>
    <p:cViewPr>
      <p:scale>
        <a:sx n="1" d="1"/>
        <a:sy n="1" d="1"/>
      </p:scale>
      <p:origin x="0" y="0"/>
    </p:cViewPr>
  </p:notesTextViewPr>
  <p:sorterViewPr>
    <p:cViewPr varScale="1">
      <p:scale>
        <a:sx n="100" d="100"/>
        <a:sy n="100" d="100"/>
      </p:scale>
      <p:origin x="0" y="-1188"/>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notesMaster" Target="notesMasters/notesMaster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4948FFD-DDE0-4E13-8CF4-6D833C916B90}" type="datetimeFigureOut">
              <a:rPr lang="en-US" smtClean="0"/>
              <a:t>2/18/2022</a:t>
            </a:fld>
            <a:endParaRPr lang="en-US"/>
          </a:p>
        </p:txBody>
      </p:sp>
      <p:sp>
        <p:nvSpPr>
          <p:cNvPr id="4" name="Slide Image Placeholder 3"/>
          <p:cNvSpPr>
            <a:spLocks noGrp="1" noRot="1" noChangeAspect="1"/>
          </p:cNvSpPr>
          <p:nvPr>
            <p:ph type="sldImg" idx="2"/>
          </p:nvPr>
        </p:nvSpPr>
        <p:spPr>
          <a:xfrm>
            <a:off x="55563" y="1143000"/>
            <a:ext cx="674687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EFD39E0-52DC-4E29-9B33-7D479C89A1F8}" type="slidenum">
              <a:rPr lang="en-US" smtClean="0"/>
              <a:t>‹#›</a:t>
            </a:fld>
            <a:endParaRPr lang="en-US"/>
          </a:p>
        </p:txBody>
      </p:sp>
    </p:spTree>
    <p:extLst>
      <p:ext uri="{BB962C8B-B14F-4D97-AF65-F5344CB8AC3E}">
        <p14:creationId xmlns:p14="http://schemas.microsoft.com/office/powerpoint/2010/main" val="27424321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55563" y="1143000"/>
            <a:ext cx="6746875" cy="3086100"/>
          </a:xfrm>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6C2616F-011D-47B3-A2C1-4E16F11993E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399855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EFD39E0-52DC-4E29-9B33-7D479C89A1F8}" type="slidenum">
              <a:rPr lang="en-US" smtClean="0"/>
              <a:t>4</a:t>
            </a:fld>
            <a:endParaRPr lang="en-US"/>
          </a:p>
        </p:txBody>
      </p:sp>
    </p:spTree>
    <p:extLst>
      <p:ext uri="{BB962C8B-B14F-4D97-AF65-F5344CB8AC3E}">
        <p14:creationId xmlns:p14="http://schemas.microsoft.com/office/powerpoint/2010/main" val="3906616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EFD39E0-52DC-4E29-9B33-7D479C89A1F8}" type="slidenum">
              <a:rPr lang="en-US" smtClean="0"/>
              <a:t>5</a:t>
            </a:fld>
            <a:endParaRPr lang="en-US"/>
          </a:p>
        </p:txBody>
      </p:sp>
    </p:spTree>
    <p:extLst>
      <p:ext uri="{BB962C8B-B14F-4D97-AF65-F5344CB8AC3E}">
        <p14:creationId xmlns:p14="http://schemas.microsoft.com/office/powerpoint/2010/main" val="22148583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EFD39E0-52DC-4E29-9B33-7D479C89A1F8}" type="slidenum">
              <a:rPr lang="en-US" smtClean="0"/>
              <a:t>7</a:t>
            </a:fld>
            <a:endParaRPr lang="en-US"/>
          </a:p>
        </p:txBody>
      </p:sp>
    </p:spTree>
    <p:extLst>
      <p:ext uri="{BB962C8B-B14F-4D97-AF65-F5344CB8AC3E}">
        <p14:creationId xmlns:p14="http://schemas.microsoft.com/office/powerpoint/2010/main" val="25231182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EFD39E0-52DC-4E29-9B33-7D479C89A1F8}" type="slidenum">
              <a:rPr lang="en-US" smtClean="0"/>
              <a:t>8</a:t>
            </a:fld>
            <a:endParaRPr lang="en-US"/>
          </a:p>
        </p:txBody>
      </p:sp>
    </p:spTree>
    <p:extLst>
      <p:ext uri="{BB962C8B-B14F-4D97-AF65-F5344CB8AC3E}">
        <p14:creationId xmlns:p14="http://schemas.microsoft.com/office/powerpoint/2010/main" val="22903115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EFD39E0-52DC-4E29-9B33-7D479C89A1F8}" type="slidenum">
              <a:rPr lang="en-US" smtClean="0"/>
              <a:t>9</a:t>
            </a:fld>
            <a:endParaRPr lang="en-US"/>
          </a:p>
        </p:txBody>
      </p:sp>
    </p:spTree>
    <p:extLst>
      <p:ext uri="{BB962C8B-B14F-4D97-AF65-F5344CB8AC3E}">
        <p14:creationId xmlns:p14="http://schemas.microsoft.com/office/powerpoint/2010/main" val="15544241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EFD39E0-52DC-4E29-9B33-7D479C89A1F8}" type="slidenum">
              <a:rPr lang="en-US" smtClean="0"/>
              <a:t>10</a:t>
            </a:fld>
            <a:endParaRPr lang="en-US"/>
          </a:p>
        </p:txBody>
      </p:sp>
    </p:spTree>
    <p:extLst>
      <p:ext uri="{BB962C8B-B14F-4D97-AF65-F5344CB8AC3E}">
        <p14:creationId xmlns:p14="http://schemas.microsoft.com/office/powerpoint/2010/main" val="18981914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1 White - plain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mj-lt"/>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68"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mj-lt"/>
              </a:defRPr>
            </a:lvl1pPr>
          </a:lstStyle>
          <a:p>
            <a:pPr lvl="0"/>
            <a:r>
              <a:rPr lang="en-US" noProof="0"/>
              <a:t>Click to edit headline</a:t>
            </a:r>
          </a:p>
        </p:txBody>
      </p:sp>
      <p:sp>
        <p:nvSpPr>
          <p:cNvPr id="5"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1319510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6-1 Nokia Divider Master title">
    <p:spTree>
      <p:nvGrpSpPr>
        <p:cNvPr id="1" name=""/>
        <p:cNvGrpSpPr/>
        <p:nvPr/>
      </p:nvGrpSpPr>
      <p:grpSpPr>
        <a:xfrm>
          <a:off x="0" y="0"/>
          <a:ext cx="0" cy="0"/>
          <a:chOff x="0" y="0"/>
          <a:chExt cx="0" cy="0"/>
        </a:xfrm>
      </p:grpSpPr>
      <p:sp>
        <p:nvSpPr>
          <p:cNvPr id="7" name="Text Placeholder 42"/>
          <p:cNvSpPr>
            <a:spLocks noGrp="1"/>
          </p:cNvSpPr>
          <p:nvPr>
            <p:ph type="body" sz="quarter" idx="11" hasCustomPrompt="1"/>
          </p:nvPr>
        </p:nvSpPr>
        <p:spPr>
          <a:xfrm>
            <a:off x="684840" y="374417"/>
            <a:ext cx="13625855" cy="846355"/>
          </a:xfrm>
          <a:prstGeom prst="rect">
            <a:avLst/>
          </a:prstGeom>
        </p:spPr>
        <p:txBody>
          <a:bodyPr lIns="0" tIns="0" rIns="0" bIns="0"/>
          <a:lstStyle>
            <a:lvl1pPr marL="0" indent="0">
              <a:buNone/>
              <a:defRPr sz="5866" baseline="0">
                <a:solidFill>
                  <a:schemeClr val="bg1"/>
                </a:solidFill>
                <a:latin typeface="Nokia Pure Headline Ultra Light" panose="020B0204020202020204" pitchFamily="34" charset="0"/>
              </a:defRPr>
            </a:lvl1pPr>
          </a:lstStyle>
          <a:p>
            <a:pPr lvl="0"/>
            <a:r>
              <a:rPr lang="en-US"/>
              <a:t>Click to edit headline</a:t>
            </a:r>
          </a:p>
        </p:txBody>
      </p:sp>
      <p:sp>
        <p:nvSpPr>
          <p:cNvPr id="6" name="Text Placeholder 3"/>
          <p:cNvSpPr>
            <a:spLocks noGrp="1"/>
          </p:cNvSpPr>
          <p:nvPr>
            <p:ph type="body" sz="quarter" idx="12" hasCustomPrompt="1"/>
          </p:nvPr>
        </p:nvSpPr>
        <p:spPr>
          <a:xfrm>
            <a:off x="684840" y="1440000"/>
            <a:ext cx="13625855" cy="4747200"/>
          </a:xfrm>
          <a:prstGeom prst="rect">
            <a:avLst/>
          </a:prstGeom>
        </p:spPr>
        <p:txBody>
          <a:bodyPr lIns="0" tIns="0" rIns="0" bIns="0">
            <a:normAutofit/>
          </a:bodyPr>
          <a:lstStyle>
            <a:lvl1pPr marL="306901" indent="-306901">
              <a:spcBef>
                <a:spcPts val="0"/>
              </a:spcBef>
              <a:spcAft>
                <a:spcPts val="800"/>
              </a:spcAft>
              <a:buFont typeface="Nokia Pure Text Light" panose="020B0304040602060303" pitchFamily="34" charset="0"/>
              <a:buChar char="‑"/>
              <a:defRPr sz="2132" b="0">
                <a:solidFill>
                  <a:schemeClr val="bg1"/>
                </a:solidFill>
                <a:latin typeface="Nokia Pure Text Light" panose="020B0403020202020204" pitchFamily="34" charset="0"/>
                <a:ea typeface="Nokia Pure Text Light" panose="020B0403020202020204" pitchFamily="34" charset="0"/>
              </a:defRPr>
            </a:lvl1pPr>
            <a:lvl2pPr marL="609566" indent="-302667">
              <a:spcBef>
                <a:spcPts val="0"/>
              </a:spcBef>
              <a:spcAft>
                <a:spcPts val="800"/>
              </a:spcAft>
              <a:buFont typeface="Nokia Pure Text Light" panose="020B0304040602060303" pitchFamily="34" charset="0"/>
              <a:buChar char="‑"/>
              <a:defRPr sz="1867">
                <a:solidFill>
                  <a:schemeClr val="bg1"/>
                </a:solidFill>
                <a:latin typeface="Nokia Pure Text Light" panose="020B0403020202020204" pitchFamily="34" charset="0"/>
                <a:ea typeface="Nokia Pure Text Light" panose="020B0403020202020204" pitchFamily="34" charset="0"/>
              </a:defRPr>
            </a:lvl2pPr>
            <a:lvl3pPr marL="845352" indent="-228587">
              <a:spcBef>
                <a:spcPts val="0"/>
              </a:spcBef>
              <a:spcAft>
                <a:spcPts val="800"/>
              </a:spcAft>
              <a:buSzPct val="66000"/>
              <a:buFont typeface="Wingdings" panose="05000000000000000000" pitchFamily="2" charset="2"/>
              <a:buChar char="§"/>
              <a:defRPr sz="1599">
                <a:solidFill>
                  <a:schemeClr val="bg1"/>
                </a:solidFill>
                <a:latin typeface="Nokia Pure Text Light" panose="020B0403020202020204" pitchFamily="34" charset="0"/>
                <a:ea typeface="Nokia Pure Text Light" panose="020B0403020202020204" pitchFamily="34" charset="0"/>
              </a:defRPr>
            </a:lvl3pPr>
            <a:lvl4pPr marL="1068859" indent="0">
              <a:spcBef>
                <a:spcPts val="0"/>
              </a:spcBef>
              <a:spcAft>
                <a:spcPts val="800"/>
              </a:spcAft>
              <a:buNone/>
              <a:defRPr sz="1333">
                <a:solidFill>
                  <a:schemeClr val="bg1"/>
                </a:solidFill>
                <a:latin typeface="Nokia Pure Text Light" panose="020B0403020202020204" pitchFamily="34" charset="0"/>
                <a:ea typeface="Nokia Pure Text Light" panose="020B0403020202020204" pitchFamily="34" charset="0"/>
              </a:defRPr>
            </a:lvl4pPr>
            <a:lvl5pPr marL="1231132" indent="0">
              <a:spcBef>
                <a:spcPts val="0"/>
              </a:spcBef>
              <a:spcAft>
                <a:spcPts val="800"/>
              </a:spcAft>
              <a:buFont typeface="Arial" panose="020B0604020202020204" pitchFamily="34" charset="0"/>
              <a:buNone/>
              <a:defRPr sz="1068">
                <a:solidFill>
                  <a:schemeClr val="bg1"/>
                </a:solidFill>
                <a:latin typeface="Nokia Pure Text Light" panose="020B0403020202020204" pitchFamily="34" charset="0"/>
                <a:ea typeface="Nokia Pure Text Light" panose="020B0403020202020204" pitchFamily="34" charset="0"/>
              </a:defRPr>
            </a:lvl5pPr>
            <a:lvl6pPr marL="1538315" indent="0">
              <a:spcBef>
                <a:spcPts val="0"/>
              </a:spcBef>
              <a:spcAft>
                <a:spcPts val="800"/>
              </a:spcAft>
              <a:buFont typeface="Nokia Pure Text" panose="020B0503020202020204" pitchFamily="34" charset="0"/>
              <a:buNone/>
              <a:defRPr sz="1068" baseline="0">
                <a:solidFill>
                  <a:schemeClr val="bg1"/>
                </a:solidFill>
                <a:latin typeface="Nokia Pure Text Light" panose="020B0403020202020204" pitchFamily="34" charset="0"/>
                <a:ea typeface="Nokia Pure Text Light" panose="020B0403020202020204" pitchFamily="34" charset="0"/>
              </a:defRPr>
            </a:lvl6pPr>
            <a:lvl7pPr marL="1845497" indent="0">
              <a:spcBef>
                <a:spcPts val="0"/>
              </a:spcBef>
              <a:spcAft>
                <a:spcPts val="800"/>
              </a:spcAft>
              <a:buNone/>
              <a:defRPr sz="933">
                <a:solidFill>
                  <a:schemeClr val="bg1"/>
                </a:solidFill>
                <a:latin typeface="Nokia Pure Text Light" panose="020B0403020202020204" pitchFamily="34" charset="0"/>
                <a:ea typeface="Nokia Pure Text Light" panose="020B0403020202020204" pitchFamily="34" charset="0"/>
              </a:defRPr>
            </a:lvl7pPr>
            <a:lvl8pPr marL="2152679" indent="0">
              <a:spcBef>
                <a:spcPts val="0"/>
              </a:spcBef>
              <a:spcAft>
                <a:spcPts val="800"/>
              </a:spcAft>
              <a:buNone/>
              <a:defRPr sz="800">
                <a:solidFill>
                  <a:schemeClr val="bg1"/>
                </a:solidFill>
                <a:latin typeface="Nokia Pure Text Light" panose="020B0403020202020204" pitchFamily="34" charset="0"/>
                <a:ea typeface="Nokia Pure Text Light" panose="020B0403020202020204" pitchFamily="34" charset="0"/>
              </a:defRPr>
            </a:lvl8pPr>
          </a:lstStyle>
          <a:p>
            <a:pPr lvl="0"/>
            <a:r>
              <a:rPr lang="en-US"/>
              <a:t>Click to edit Master text styles</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2915787" y="6198577"/>
            <a:ext cx="1654940" cy="566400"/>
          </a:xfrm>
          <a:prstGeom prst="rect">
            <a:avLst/>
          </a:prstGeom>
        </p:spPr>
      </p:pic>
      <p:sp>
        <p:nvSpPr>
          <p:cNvPr id="10"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endParaRPr lang="en-US"/>
          </a:p>
        </p:txBody>
      </p:sp>
    </p:spTree>
    <p:extLst>
      <p:ext uri="{BB962C8B-B14F-4D97-AF65-F5344CB8AC3E}">
        <p14:creationId xmlns:p14="http://schemas.microsoft.com/office/powerpoint/2010/main" val="6908483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800"/>
              </a:spcAft>
              <a:defRPr baseline="0"/>
            </a:lvl1pPr>
            <a:lvl2pPr>
              <a:spcAft>
                <a:spcPts val="800"/>
              </a:spcAft>
              <a:defRPr/>
            </a:lvl2pPr>
            <a:lvl3pPr>
              <a:spcAft>
                <a:spcPts val="800"/>
              </a:spcAft>
              <a:defRPr/>
            </a:lvl3pPr>
            <a:lvl4pPr>
              <a:spcAft>
                <a:spcPts val="800"/>
              </a:spcAft>
              <a:defRPr/>
            </a:lvl4pPr>
            <a:lvl5pPr>
              <a:spcAft>
                <a:spcPts val="8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1"/>
          <p:cNvSpPr>
            <a:spLocks noGrp="1"/>
          </p:cNvSpPr>
          <p:nvPr>
            <p:ph type="title"/>
          </p:nvPr>
        </p:nvSpPr>
        <p:spPr>
          <a:xfrm>
            <a:off x="685691" y="372352"/>
            <a:ext cx="13495974" cy="415719"/>
          </a:xfrm>
        </p:spPr>
        <p:txBody>
          <a:bodyPr/>
          <a:lstStyle>
            <a:lvl1pPr>
              <a:defRPr/>
            </a:lvl1pPr>
          </a:lstStyle>
          <a:p>
            <a:r>
              <a:rPr lang="en-US"/>
              <a:t>Click to edit Master title style</a:t>
            </a:r>
          </a:p>
        </p:txBody>
      </p:sp>
      <p:sp>
        <p:nvSpPr>
          <p:cNvPr id="6" name="Content Placeholder 8"/>
          <p:cNvSpPr>
            <a:spLocks noGrp="1"/>
          </p:cNvSpPr>
          <p:nvPr>
            <p:ph sz="quarter" idx="13"/>
          </p:nvPr>
        </p:nvSpPr>
        <p:spPr>
          <a:xfrm>
            <a:off x="685697" y="717056"/>
            <a:ext cx="13492774" cy="402167"/>
          </a:xfrm>
        </p:spPr>
        <p:txBody>
          <a:bodyPr/>
          <a:lstStyle>
            <a:lvl1pPr marL="0" indent="0">
              <a:buFont typeface="Arial"/>
              <a:buNone/>
              <a:defRPr sz="2400">
                <a:solidFill>
                  <a:schemeClr val="bg2"/>
                </a:solidFill>
                <a:latin typeface="+mj-lt"/>
              </a:defRPr>
            </a:lvl1pPr>
          </a:lstStyle>
          <a:p>
            <a:pPr lvl="0"/>
            <a:r>
              <a:rPr lang="en-US"/>
              <a:t>Click to edit Master text styles</a:t>
            </a:r>
          </a:p>
        </p:txBody>
      </p:sp>
      <p:sp>
        <p:nvSpPr>
          <p:cNvPr id="2" name="Rectangle 1">
            <a:extLst>
              <a:ext uri="{FF2B5EF4-FFF2-40B4-BE49-F238E27FC236}">
                <a16:creationId xmlns:a16="http://schemas.microsoft.com/office/drawing/2014/main" id="{DCDED975-CFE7-49E4-ACAD-F0EA43FC8E8B}"/>
              </a:ext>
            </a:extLst>
          </p:cNvPr>
          <p:cNvSpPr/>
          <p:nvPr userDrawn="1"/>
        </p:nvSpPr>
        <p:spPr>
          <a:xfrm>
            <a:off x="2269969" y="6319707"/>
            <a:ext cx="2517598" cy="3355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000" tIns="96000" rIns="96000" bIns="96000" numCol="1" spcCol="0" rtlCol="0" fromWordArt="0" anchor="t" anchorCtr="0" forceAA="0" compatLnSpc="1">
            <a:prstTxWarp prst="textNoShape">
              <a:avLst/>
            </a:prstTxWarp>
            <a:noAutofit/>
          </a:bodyPr>
          <a:lstStyle/>
          <a:p>
            <a:pPr algn="l"/>
            <a:endParaRPr lang="fi-FI" sz="1599">
              <a:solidFill>
                <a:schemeClr val="bg1"/>
              </a:solidFill>
              <a:latin typeface="Nokia Pure Text Light" panose="020B0403020202020204" pitchFamily="34" charset="0"/>
              <a:ea typeface="Nokia Pure Text Light" panose="020B0403020202020204" pitchFamily="34" charset="0"/>
            </a:endParaRPr>
          </a:p>
        </p:txBody>
      </p:sp>
    </p:spTree>
    <p:extLst>
      <p:ext uri="{BB962C8B-B14F-4D97-AF65-F5344CB8AC3E}">
        <p14:creationId xmlns:p14="http://schemas.microsoft.com/office/powerpoint/2010/main" val="11867220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2_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3A1D69DC-9F16-4CA4-A0E0-1872B8AD5DBC}"/>
              </a:ext>
            </a:extLst>
          </p:cNvPr>
          <p:cNvSpPr>
            <a:spLocks noGrp="1"/>
          </p:cNvSpPr>
          <p:nvPr>
            <p:ph type="ftr" sz="quarter" idx="10"/>
          </p:nvPr>
        </p:nvSpPr>
        <p:spPr>
          <a:xfrm>
            <a:off x="3778406" y="6422400"/>
            <a:ext cx="7438725" cy="163200"/>
          </a:xfrm>
          <a:prstGeom prst="rect">
            <a:avLst/>
          </a:prstGeom>
        </p:spPr>
        <p:txBody>
          <a:bodyPr/>
          <a:lstStyle/>
          <a:p>
            <a:endParaRPr lang="en-US" dirty="0"/>
          </a:p>
        </p:txBody>
      </p:sp>
      <p:sp>
        <p:nvSpPr>
          <p:cNvPr id="4" name="Text Placeholder 12">
            <a:extLst>
              <a:ext uri="{FF2B5EF4-FFF2-40B4-BE49-F238E27FC236}">
                <a16:creationId xmlns:a16="http://schemas.microsoft.com/office/drawing/2014/main" id="{99A4E175-66C0-4DDD-AA07-5D4B03CEA1D0}"/>
              </a:ext>
            </a:extLst>
          </p:cNvPr>
          <p:cNvSpPr>
            <a:spLocks noGrp="1"/>
          </p:cNvSpPr>
          <p:nvPr>
            <p:ph type="body" sz="quarter" idx="11"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mj-lt"/>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dirty="0"/>
              <a:t>Click to edit secondary headline</a:t>
            </a:r>
          </a:p>
        </p:txBody>
      </p:sp>
      <p:sp>
        <p:nvSpPr>
          <p:cNvPr id="5" name="Text Placeholder 42">
            <a:extLst>
              <a:ext uri="{FF2B5EF4-FFF2-40B4-BE49-F238E27FC236}">
                <a16:creationId xmlns:a16="http://schemas.microsoft.com/office/drawing/2014/main" id="{F4102E0A-65A1-4E0C-ABCA-2CEBB8D5BF5D}"/>
              </a:ext>
            </a:extLst>
          </p:cNvPr>
          <p:cNvSpPr>
            <a:spLocks noGrp="1"/>
          </p:cNvSpPr>
          <p:nvPr>
            <p:ph type="body" sz="quarter" idx="12"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mj-lt"/>
              </a:defRPr>
            </a:lvl1pPr>
          </a:lstStyle>
          <a:p>
            <a:pPr lvl="0"/>
            <a:r>
              <a:rPr lang="en-US" noProof="0" dirty="0"/>
              <a:t>Click to edit headline</a:t>
            </a:r>
          </a:p>
        </p:txBody>
      </p:sp>
    </p:spTree>
    <p:extLst>
      <p:ext uri="{BB962C8B-B14F-4D97-AF65-F5344CB8AC3E}">
        <p14:creationId xmlns:p14="http://schemas.microsoft.com/office/powerpoint/2010/main" val="32702208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a:extLst>
              <a:ext uri="{FF2B5EF4-FFF2-40B4-BE49-F238E27FC236}">
                <a16:creationId xmlns:a16="http://schemas.microsoft.com/office/drawing/2014/main" id="{4EB823F2-CD38-4A2C-B19B-02C8CF0FADE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78572" y="18"/>
            <a:ext cx="6328839"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124668" y="2130447"/>
            <a:ext cx="12746197"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2226260" y="3839308"/>
            <a:ext cx="10496869" cy="1752600"/>
          </a:xfrm>
        </p:spPr>
        <p:txBody>
          <a:bodyPr/>
          <a:lstStyle>
            <a:lvl1pPr marL="0" indent="0" algn="ctr">
              <a:buNone/>
              <a:defRPr/>
            </a:lvl1pPr>
            <a:lvl2pPr marL="609566" indent="0" algn="ctr">
              <a:buNone/>
              <a:defRPr/>
            </a:lvl2pPr>
            <a:lvl3pPr marL="1219133" indent="0" algn="ctr">
              <a:buNone/>
              <a:defRPr/>
            </a:lvl3pPr>
            <a:lvl4pPr marL="1828697" indent="0" algn="ctr">
              <a:buNone/>
              <a:defRPr/>
            </a:lvl4pPr>
            <a:lvl5pPr marL="2438263" indent="0" algn="ctr">
              <a:buNone/>
              <a:defRPr/>
            </a:lvl5pPr>
            <a:lvl6pPr marL="3047830" indent="0" algn="ctr">
              <a:buNone/>
              <a:defRPr/>
            </a:lvl6pPr>
            <a:lvl7pPr marL="3657396" indent="0" algn="ctr">
              <a:buNone/>
              <a:defRPr/>
            </a:lvl7pPr>
            <a:lvl8pPr marL="4266963" indent="0" algn="ctr">
              <a:buNone/>
              <a:defRPr/>
            </a:lvl8pPr>
            <a:lvl9pPr marL="4876529" indent="0" algn="ctr">
              <a:buNone/>
              <a:defRPr/>
            </a:lvl9pPr>
          </a:lstStyle>
          <a:p>
            <a:r>
              <a:rPr lang="en-US" dirty="0"/>
              <a:t>Click to edit Master subtitle style</a:t>
            </a:r>
            <a:endParaRPr lang="en-GB" dirty="0"/>
          </a:p>
        </p:txBody>
      </p:sp>
      <p:pic>
        <p:nvPicPr>
          <p:cNvPr id="7" name="Picture 1">
            <a:extLst>
              <a:ext uri="{FF2B5EF4-FFF2-40B4-BE49-F238E27FC236}">
                <a16:creationId xmlns:a16="http://schemas.microsoft.com/office/drawing/2014/main" id="{C5E5EFE4-EEED-4067-9F76-AC2A2D76691B}"/>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69002" y="0"/>
            <a:ext cx="2396398" cy="1492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13759811"/>
      </p:ext>
    </p:extLst>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457176" indent="-457176">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583555665"/>
      </p:ext>
    </p:extLst>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045933555"/>
      </p:ext>
    </p:extLst>
  </p:cSld>
  <p:clrMapOvr>
    <a:masterClrMapping/>
  </p:clrMapOvr>
  <p:transition spd="slow"/>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800"/>
              </a:spcAft>
              <a:defRPr baseline="0"/>
            </a:lvl1pPr>
            <a:lvl2pPr>
              <a:spcAft>
                <a:spcPts val="800"/>
              </a:spcAft>
              <a:defRPr/>
            </a:lvl2pPr>
            <a:lvl3pPr>
              <a:spcAft>
                <a:spcPts val="800"/>
              </a:spcAft>
              <a:defRPr/>
            </a:lvl3pPr>
            <a:lvl4pPr>
              <a:spcAft>
                <a:spcPts val="800"/>
              </a:spcAft>
              <a:defRPr/>
            </a:lvl4pPr>
            <a:lvl5pPr>
              <a:spcAft>
                <a:spcPts val="8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itle 1"/>
          <p:cNvSpPr>
            <a:spLocks noGrp="1"/>
          </p:cNvSpPr>
          <p:nvPr>
            <p:ph type="title"/>
          </p:nvPr>
        </p:nvSpPr>
        <p:spPr>
          <a:xfrm>
            <a:off x="685691" y="372350"/>
            <a:ext cx="13495974" cy="415719"/>
          </a:xfrm>
        </p:spPr>
        <p:txBody>
          <a:bodyPr/>
          <a:lstStyle>
            <a:lvl1pPr>
              <a:defRPr/>
            </a:lvl1pPr>
          </a:lstStyle>
          <a:p>
            <a:r>
              <a:rPr lang="en-US"/>
              <a:t>Click to edit Master title style</a:t>
            </a:r>
            <a:endParaRPr lang="en-US" dirty="0"/>
          </a:p>
        </p:txBody>
      </p:sp>
      <p:sp>
        <p:nvSpPr>
          <p:cNvPr id="6" name="Content Placeholder 8"/>
          <p:cNvSpPr>
            <a:spLocks noGrp="1"/>
          </p:cNvSpPr>
          <p:nvPr>
            <p:ph sz="quarter" idx="13"/>
          </p:nvPr>
        </p:nvSpPr>
        <p:spPr>
          <a:xfrm>
            <a:off x="685693" y="717056"/>
            <a:ext cx="13492774" cy="402167"/>
          </a:xfrm>
        </p:spPr>
        <p:txBody>
          <a:bodyPr/>
          <a:lstStyle>
            <a:lvl1pPr marL="0" indent="0">
              <a:buFont typeface="Arial"/>
              <a:buNone/>
              <a:defRPr sz="2400">
                <a:solidFill>
                  <a:schemeClr val="bg2"/>
                </a:solidFill>
                <a:latin typeface="+mj-lt"/>
              </a:defRPr>
            </a:lvl1pPr>
          </a:lstStyle>
          <a:p>
            <a:pPr lvl="0"/>
            <a:r>
              <a:rPr lang="en-US"/>
              <a:t>Click to edit Master text styles</a:t>
            </a:r>
          </a:p>
        </p:txBody>
      </p:sp>
    </p:spTree>
    <p:extLst>
      <p:ext uri="{BB962C8B-B14F-4D97-AF65-F5344CB8AC3E}">
        <p14:creationId xmlns:p14="http://schemas.microsoft.com/office/powerpoint/2010/main" val="10158782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mn-lt"/>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mn-lt"/>
              </a:defRPr>
            </a:lvl1pPr>
          </a:lstStyle>
          <a:p>
            <a:pPr lvl="0"/>
            <a:r>
              <a:rPr lang="en-US" noProof="0"/>
              <a:t>Click to edit headline</a:t>
            </a:r>
          </a:p>
        </p:txBody>
      </p:sp>
      <p:sp>
        <p:nvSpPr>
          <p:cNvPr id="4" name="Text Placeholder 3"/>
          <p:cNvSpPr>
            <a:spLocks noGrp="1"/>
          </p:cNvSpPr>
          <p:nvPr>
            <p:ph type="body" sz="quarter" idx="12"/>
          </p:nvPr>
        </p:nvSpPr>
        <p:spPr>
          <a:xfrm>
            <a:off x="684840" y="1440000"/>
            <a:ext cx="13625855"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mn-lt"/>
                <a:ea typeface="Nokia Pure Text Light" panose="020B0403020202020204" pitchFamily="34" charset="0"/>
              </a:defRPr>
            </a:lvl1pPr>
            <a:lvl2pPr marL="307184" indent="0">
              <a:spcBef>
                <a:spcPts val="0"/>
              </a:spcBef>
              <a:spcAft>
                <a:spcPts val="800"/>
              </a:spcAft>
              <a:buNone/>
              <a:defRPr sz="1867">
                <a:solidFill>
                  <a:schemeClr val="tx2"/>
                </a:solidFill>
                <a:latin typeface="+mn-lt"/>
                <a:ea typeface="Nokia Pure Text Light" panose="020B0403020202020204" pitchFamily="34" charset="0"/>
              </a:defRPr>
            </a:lvl2pPr>
            <a:lvl3pPr marL="616767" indent="0">
              <a:spcBef>
                <a:spcPts val="0"/>
              </a:spcBef>
              <a:spcAft>
                <a:spcPts val="800"/>
              </a:spcAft>
              <a:buNone/>
              <a:defRPr sz="1599">
                <a:solidFill>
                  <a:schemeClr val="tx2"/>
                </a:solidFill>
                <a:latin typeface="+mn-lt"/>
                <a:ea typeface="Nokia Pure Text Light" panose="020B0403020202020204" pitchFamily="34" charset="0"/>
              </a:defRPr>
            </a:lvl3pPr>
            <a:lvl4pPr marL="923948" indent="0">
              <a:spcBef>
                <a:spcPts val="0"/>
              </a:spcBef>
              <a:spcAft>
                <a:spcPts val="800"/>
              </a:spcAft>
              <a:buNone/>
              <a:defRPr sz="1333">
                <a:solidFill>
                  <a:schemeClr val="tx2"/>
                </a:solidFill>
                <a:latin typeface="+mn-lt"/>
                <a:ea typeface="Nokia Pure Text Light" panose="020B0403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mn-lt"/>
                <a:ea typeface="Nokia Pure Text Light" panose="020B0403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latin typeface="Nokia Pure Text Light" panose="020B0403020202020204" pitchFamily="34" charset="0"/>
                <a:ea typeface="Nokia Pure Text Light" panose="020B0403020202020204" pitchFamily="34" charset="0"/>
              </a:defRPr>
            </a:lvl6pPr>
            <a:lvl7pPr marL="2150279">
              <a:spcBef>
                <a:spcPts val="0"/>
              </a:spcBef>
              <a:spcAft>
                <a:spcPts val="800"/>
              </a:spcAft>
              <a:defRPr sz="933">
                <a:solidFill>
                  <a:schemeClr val="tx2"/>
                </a:solidFill>
                <a:latin typeface="Nokia Pure Text Light" panose="020B0403020202020204" pitchFamily="34" charset="0"/>
                <a:ea typeface="Nokia Pure Text Light" panose="020B0403020202020204" pitchFamily="34" charset="0"/>
              </a:defRPr>
            </a:lvl7pPr>
            <a:lvl8pPr marL="2457463">
              <a:spcBef>
                <a:spcPts val="0"/>
              </a:spcBef>
              <a:spcAft>
                <a:spcPts val="800"/>
              </a:spcAft>
              <a:defRPr sz="800">
                <a:solidFill>
                  <a:schemeClr val="tx2"/>
                </a:solidFill>
                <a:latin typeface="Nokia Pure Text Light" panose="020B0403020202020204" pitchFamily="34" charset="0"/>
                <a:ea typeface="Nokia Pure Text Light" panose="020B0403020202020204" pitchFamily="34" charset="0"/>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mn-lt"/>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38670461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9" name="Table Placeholder 2"/>
          <p:cNvSpPr>
            <a:spLocks noGrp="1"/>
          </p:cNvSpPr>
          <p:nvPr>
            <p:ph type="tbl" sz="quarter" idx="13"/>
          </p:nvPr>
        </p:nvSpPr>
        <p:spPr>
          <a:xfrm>
            <a:off x="684840" y="1435200"/>
            <a:ext cx="13625855" cy="4752000"/>
          </a:xfrm>
          <a:prstGeom prst="rect">
            <a:avLst/>
          </a:prstGeom>
        </p:spPr>
        <p:txBody>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6"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40351572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10" name="SmartArt Placeholder 2"/>
          <p:cNvSpPr>
            <a:spLocks noGrp="1"/>
          </p:cNvSpPr>
          <p:nvPr>
            <p:ph type="dgm" sz="quarter" idx="14"/>
          </p:nvPr>
        </p:nvSpPr>
        <p:spPr>
          <a:xfrm>
            <a:off x="684840" y="1435200"/>
            <a:ext cx="13625855" cy="4752000"/>
          </a:xfrm>
          <a:prstGeom prst="rect">
            <a:avLst/>
          </a:prstGeom>
        </p:spPr>
        <p:txBody>
          <a:bodyPr/>
          <a:lstStyle>
            <a:lvl1pPr marL="0" indent="0">
              <a:buNone/>
              <a:defRPr sz="1333">
                <a:solidFill>
                  <a:schemeClr val="tx2"/>
                </a:solidFill>
                <a:latin typeface="Arial" panose="020B0604020202020204" pitchFamily="34" charset="0"/>
                <a:cs typeface="Arial" panose="020B0604020202020204" pitchFamily="34" charset="0"/>
              </a:defRPr>
            </a:lvl1pPr>
          </a:lstStyle>
          <a:p>
            <a:r>
              <a:rPr lang="en-US"/>
              <a:t>Click icon to add SmartArt graphic</a:t>
            </a:r>
          </a:p>
        </p:txBody>
      </p:sp>
      <p:sp>
        <p:nvSpPr>
          <p:cNvPr id="6"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35027909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84837" y="1440000"/>
            <a:ext cx="6576779"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Text Placeholder 3"/>
          <p:cNvSpPr>
            <a:spLocks noGrp="1"/>
          </p:cNvSpPr>
          <p:nvPr>
            <p:ph type="body" sz="quarter" idx="13"/>
          </p:nvPr>
        </p:nvSpPr>
        <p:spPr>
          <a:xfrm>
            <a:off x="7733914" y="1440000"/>
            <a:ext cx="6576779"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3043842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9" name="Text Placeholder 3"/>
          <p:cNvSpPr>
            <a:spLocks noGrp="1"/>
          </p:cNvSpPr>
          <p:nvPr>
            <p:ph type="body" sz="quarter" idx="13"/>
          </p:nvPr>
        </p:nvSpPr>
        <p:spPr>
          <a:xfrm>
            <a:off x="7733914" y="1440000"/>
            <a:ext cx="6576779"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Table Placeholder 4"/>
          <p:cNvSpPr>
            <a:spLocks noGrp="1"/>
          </p:cNvSpPr>
          <p:nvPr>
            <p:ph type="tbl" sz="quarter" idx="14"/>
          </p:nvPr>
        </p:nvSpPr>
        <p:spPr>
          <a:xfrm>
            <a:off x="684837" y="1440000"/>
            <a:ext cx="6576779"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noProof="0"/>
              <a:t>Click icon to add table</a:t>
            </a:r>
          </a:p>
        </p:txBody>
      </p:sp>
      <p:sp>
        <p:nvSpPr>
          <p:cNvPr id="7"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36096453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84835" y="1440000"/>
            <a:ext cx="4250700"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p:cNvSpPr>
            <a:spLocks noGrp="1"/>
          </p:cNvSpPr>
          <p:nvPr>
            <p:ph type="body" sz="quarter" idx="13"/>
          </p:nvPr>
        </p:nvSpPr>
        <p:spPr>
          <a:xfrm>
            <a:off x="5372178" y="1440000"/>
            <a:ext cx="4250700"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p:cNvSpPr>
            <a:spLocks noGrp="1"/>
          </p:cNvSpPr>
          <p:nvPr>
            <p:ph type="body" sz="quarter" idx="14"/>
          </p:nvPr>
        </p:nvSpPr>
        <p:spPr>
          <a:xfrm>
            <a:off x="10059990" y="1440000"/>
            <a:ext cx="4250700"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2641699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3" name="Table Placeholder 2"/>
          <p:cNvSpPr>
            <a:spLocks noGrp="1"/>
          </p:cNvSpPr>
          <p:nvPr>
            <p:ph type="tbl" sz="quarter" idx="15"/>
          </p:nvPr>
        </p:nvSpPr>
        <p:spPr>
          <a:xfrm>
            <a:off x="684362" y="1440000"/>
            <a:ext cx="4250700"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14" name="Table Placeholder 2"/>
          <p:cNvSpPr>
            <a:spLocks noGrp="1"/>
          </p:cNvSpPr>
          <p:nvPr>
            <p:ph type="tbl" sz="quarter" idx="16"/>
          </p:nvPr>
        </p:nvSpPr>
        <p:spPr>
          <a:xfrm>
            <a:off x="10056747" y="1440000"/>
            <a:ext cx="4250700"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15" name="Table Placeholder 2"/>
          <p:cNvSpPr>
            <a:spLocks noGrp="1"/>
          </p:cNvSpPr>
          <p:nvPr>
            <p:ph type="tbl" sz="quarter" idx="17"/>
          </p:nvPr>
        </p:nvSpPr>
        <p:spPr>
          <a:xfrm>
            <a:off x="5368935" y="1440000"/>
            <a:ext cx="4250700"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8"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13952853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5 White - four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84839"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p:cNvSpPr>
            <a:spLocks noGrp="1"/>
          </p:cNvSpPr>
          <p:nvPr>
            <p:ph type="body" sz="quarter" idx="13"/>
          </p:nvPr>
        </p:nvSpPr>
        <p:spPr>
          <a:xfrm>
            <a:off x="4191669"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p:cNvSpPr>
            <a:spLocks noGrp="1"/>
          </p:cNvSpPr>
          <p:nvPr>
            <p:ph type="body" sz="quarter" idx="14"/>
          </p:nvPr>
        </p:nvSpPr>
        <p:spPr>
          <a:xfrm>
            <a:off x="7698494"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 name="Text Placeholder 3"/>
          <p:cNvSpPr>
            <a:spLocks noGrp="1"/>
          </p:cNvSpPr>
          <p:nvPr>
            <p:ph type="body" sz="quarter" idx="15"/>
          </p:nvPr>
        </p:nvSpPr>
        <p:spPr>
          <a:xfrm>
            <a:off x="11205324"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37475826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image" Target="../media/image2.jpeg"/><Relationship Id="rId5" Type="http://schemas.openxmlformats.org/officeDocument/2006/relationships/theme" Target="../theme/theme2.xml"/><Relationship Id="rId4"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Title Placeholder 6"/>
          <p:cNvSpPr>
            <a:spLocks noGrp="1"/>
          </p:cNvSpPr>
          <p:nvPr>
            <p:ph type="title"/>
          </p:nvPr>
        </p:nvSpPr>
        <p:spPr>
          <a:xfrm>
            <a:off x="684840" y="374400"/>
            <a:ext cx="13625855" cy="412800"/>
          </a:xfrm>
          <a:prstGeom prst="rect">
            <a:avLst/>
          </a:prstGeom>
        </p:spPr>
        <p:txBody>
          <a:bodyPr vert="horz" lIns="0" tIns="0" rIns="0" bIns="0" rtlCol="0" anchor="t" anchorCtr="0">
            <a:noAutofit/>
          </a:bodyPr>
          <a:lstStyle/>
          <a:p>
            <a:r>
              <a:rPr lang="en-US" noProof="0"/>
              <a:t>Click</a:t>
            </a:r>
            <a:r>
              <a:rPr lang="en-US"/>
              <a:t> to edit Master title slide</a:t>
            </a:r>
          </a:p>
        </p:txBody>
      </p:sp>
      <p:sp>
        <p:nvSpPr>
          <p:cNvPr id="21" name="Slide Number Placeholder 5"/>
          <p:cNvSpPr txBox="1">
            <a:spLocks/>
          </p:cNvSpPr>
          <p:nvPr userDrawn="1"/>
        </p:nvSpPr>
        <p:spPr>
          <a:xfrm>
            <a:off x="687302" y="6417413"/>
            <a:ext cx="413264" cy="168188"/>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1068" smtClean="0">
                <a:solidFill>
                  <a:schemeClr val="tx2"/>
                </a:solidFill>
                <a:latin typeface="Arial" panose="020B0604020202020204" pitchFamily="34" charset="0"/>
                <a:ea typeface="Nokia Pure Text Light" panose="020B0304040602060303" pitchFamily="34" charset="0"/>
                <a:cs typeface="Arial" panose="020B0604020202020204" pitchFamily="34" charset="0"/>
              </a:rPr>
              <a:pPr>
                <a:defRPr/>
              </a:pPr>
              <a:t>‹#›</a:t>
            </a:fld>
            <a:endParaRPr lang="en-US" sz="1333" dirty="0">
              <a:solidFill>
                <a:schemeClr val="tx2"/>
              </a:solidFill>
              <a:latin typeface="Arial" panose="020B0604020202020204" pitchFamily="34" charset="0"/>
              <a:ea typeface="Nokia Pure Text Light" panose="020B0304040602060303" pitchFamily="34" charset="0"/>
              <a:cs typeface="Arial" panose="020B0604020202020204" pitchFamily="34" charset="0"/>
            </a:endParaRPr>
          </a:p>
        </p:txBody>
      </p:sp>
    </p:spTree>
    <p:extLst>
      <p:ext uri="{BB962C8B-B14F-4D97-AF65-F5344CB8AC3E}">
        <p14:creationId xmlns:p14="http://schemas.microsoft.com/office/powerpoint/2010/main" val="71587711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2" r:id="rId11"/>
    <p:sldLayoutId id="2147483673" r:id="rId12"/>
  </p:sldLayoutIdLst>
  <p:hf hdr="0" dt="0"/>
  <p:txStyles>
    <p:titleStyle>
      <a:lvl1pPr algn="l" defTabSz="1219133" rtl="0" eaLnBrk="1" latinLnBrk="0" hangingPunct="1">
        <a:spcBef>
          <a:spcPct val="0"/>
        </a:spcBef>
        <a:buNone/>
        <a:defRPr sz="2666" kern="1200" baseline="0">
          <a:solidFill>
            <a:schemeClr val="tx1"/>
          </a:solidFill>
          <a:latin typeface="+mj-lt"/>
          <a:ea typeface="+mj-ea"/>
          <a:cs typeface="+mj-cs"/>
        </a:defRPr>
      </a:lvl1pPr>
    </p:titleStyle>
    <p:bodyStyle>
      <a:lvl1pPr marL="457176" indent="-457176" algn="l" defTabSz="1219133" rtl="0" eaLnBrk="1" latinLnBrk="0" hangingPunct="1">
        <a:spcBef>
          <a:spcPct val="20000"/>
        </a:spcBef>
        <a:buFont typeface="Arial" panose="020B0604020202020204" pitchFamily="34" charset="0"/>
        <a:buChar char="•"/>
        <a:defRPr sz="4267" kern="1200">
          <a:solidFill>
            <a:schemeClr val="tx1"/>
          </a:solidFill>
          <a:latin typeface="+mn-lt"/>
          <a:ea typeface="+mn-ea"/>
          <a:cs typeface="+mn-cs"/>
        </a:defRPr>
      </a:lvl1pPr>
      <a:lvl2pPr marL="990544" indent="-380978" algn="l" defTabSz="1219133" rtl="0" eaLnBrk="1" latinLnBrk="0" hangingPunct="1">
        <a:spcBef>
          <a:spcPct val="20000"/>
        </a:spcBef>
        <a:buFont typeface="Arial" panose="020B0604020202020204" pitchFamily="34" charset="0"/>
        <a:buChar char="–"/>
        <a:defRPr sz="3732" kern="1200">
          <a:solidFill>
            <a:schemeClr val="tx1"/>
          </a:solidFill>
          <a:latin typeface="+mn-lt"/>
          <a:ea typeface="+mn-ea"/>
          <a:cs typeface="+mn-cs"/>
        </a:defRPr>
      </a:lvl2pPr>
      <a:lvl3pPr marL="1523915" indent="-304782" algn="l" defTabSz="1219133" rtl="0" eaLnBrk="1" latinLnBrk="0" hangingPunct="1">
        <a:spcBef>
          <a:spcPct val="20000"/>
        </a:spcBef>
        <a:buFont typeface="Arial" panose="020B0604020202020204" pitchFamily="34" charset="0"/>
        <a:buChar char="•"/>
        <a:defRPr sz="3201" kern="1200">
          <a:solidFill>
            <a:schemeClr val="tx1"/>
          </a:solidFill>
          <a:latin typeface="+mn-lt"/>
          <a:ea typeface="+mn-ea"/>
          <a:cs typeface="+mn-cs"/>
        </a:defRPr>
      </a:lvl3pPr>
      <a:lvl4pPr marL="2133481"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4pPr>
      <a:lvl5pPr marL="2743047"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5pPr>
      <a:lvl6pPr marL="3352613"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6pPr>
      <a:lvl7pPr marL="3962179"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7pPr>
      <a:lvl8pPr marL="4571745"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8pPr>
      <a:lvl9pPr marL="5181311"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9pPr>
    </p:bodyStyle>
    <p:otherStyle>
      <a:defPPr>
        <a:defRPr lang="en-US"/>
      </a:defPPr>
      <a:lvl1pPr marL="0" algn="l" defTabSz="1219133" rtl="0" eaLnBrk="1" latinLnBrk="0" hangingPunct="1">
        <a:defRPr sz="2400" kern="1200">
          <a:solidFill>
            <a:schemeClr val="tx1"/>
          </a:solidFill>
          <a:latin typeface="+mn-lt"/>
          <a:ea typeface="+mn-ea"/>
          <a:cs typeface="+mn-cs"/>
        </a:defRPr>
      </a:lvl1pPr>
      <a:lvl2pPr marL="609566" algn="l" defTabSz="1219133" rtl="0" eaLnBrk="1" latinLnBrk="0" hangingPunct="1">
        <a:defRPr sz="2400" kern="1200">
          <a:solidFill>
            <a:schemeClr val="tx1"/>
          </a:solidFill>
          <a:latin typeface="+mn-lt"/>
          <a:ea typeface="+mn-ea"/>
          <a:cs typeface="+mn-cs"/>
        </a:defRPr>
      </a:lvl2pPr>
      <a:lvl3pPr marL="1219133" algn="l" defTabSz="1219133" rtl="0" eaLnBrk="1" latinLnBrk="0" hangingPunct="1">
        <a:defRPr sz="2400" kern="1200">
          <a:solidFill>
            <a:schemeClr val="tx1"/>
          </a:solidFill>
          <a:latin typeface="+mn-lt"/>
          <a:ea typeface="+mn-ea"/>
          <a:cs typeface="+mn-cs"/>
        </a:defRPr>
      </a:lvl3pPr>
      <a:lvl4pPr marL="1828697" algn="l" defTabSz="1219133" rtl="0" eaLnBrk="1" latinLnBrk="0" hangingPunct="1">
        <a:defRPr sz="2400" kern="1200">
          <a:solidFill>
            <a:schemeClr val="tx1"/>
          </a:solidFill>
          <a:latin typeface="+mn-lt"/>
          <a:ea typeface="+mn-ea"/>
          <a:cs typeface="+mn-cs"/>
        </a:defRPr>
      </a:lvl4pPr>
      <a:lvl5pPr marL="2438263" algn="l" defTabSz="1219133" rtl="0" eaLnBrk="1" latinLnBrk="0" hangingPunct="1">
        <a:defRPr sz="2400" kern="1200">
          <a:solidFill>
            <a:schemeClr val="tx1"/>
          </a:solidFill>
          <a:latin typeface="+mn-lt"/>
          <a:ea typeface="+mn-ea"/>
          <a:cs typeface="+mn-cs"/>
        </a:defRPr>
      </a:lvl5pPr>
      <a:lvl6pPr marL="3047830" algn="l" defTabSz="1219133" rtl="0" eaLnBrk="1" latinLnBrk="0" hangingPunct="1">
        <a:defRPr sz="2400" kern="1200">
          <a:solidFill>
            <a:schemeClr val="tx1"/>
          </a:solidFill>
          <a:latin typeface="+mn-lt"/>
          <a:ea typeface="+mn-ea"/>
          <a:cs typeface="+mn-cs"/>
        </a:defRPr>
      </a:lvl6pPr>
      <a:lvl7pPr marL="3657396" algn="l" defTabSz="1219133" rtl="0" eaLnBrk="1" latinLnBrk="0" hangingPunct="1">
        <a:defRPr sz="2400" kern="1200">
          <a:solidFill>
            <a:schemeClr val="tx1"/>
          </a:solidFill>
          <a:latin typeface="+mn-lt"/>
          <a:ea typeface="+mn-ea"/>
          <a:cs typeface="+mn-cs"/>
        </a:defRPr>
      </a:lvl7pPr>
      <a:lvl8pPr marL="4266963" algn="l" defTabSz="1219133" rtl="0" eaLnBrk="1" latinLnBrk="0" hangingPunct="1">
        <a:defRPr sz="2400" kern="1200">
          <a:solidFill>
            <a:schemeClr val="tx1"/>
          </a:solidFill>
          <a:latin typeface="+mn-lt"/>
          <a:ea typeface="+mn-ea"/>
          <a:cs typeface="+mn-cs"/>
        </a:defRPr>
      </a:lvl8pPr>
      <a:lvl9pPr marL="4876529" algn="l" defTabSz="1219133"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6F88378C-9D96-42E8-92CD-8526DDBF4F3C}"/>
              </a:ext>
            </a:extLst>
          </p:cNvPr>
          <p:cNvSpPr>
            <a:spLocks noGrp="1"/>
          </p:cNvSpPr>
          <p:nvPr>
            <p:ph type="title"/>
          </p:nvPr>
        </p:nvSpPr>
        <p:spPr bwMode="auto">
          <a:xfrm>
            <a:off x="2153009" y="228600"/>
            <a:ext cx="984602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49C4EDCB-B938-42B8-9865-939F84368B62}"/>
              </a:ext>
            </a:extLst>
          </p:cNvPr>
          <p:cNvSpPr>
            <a:spLocks noGrp="1"/>
          </p:cNvSpPr>
          <p:nvPr>
            <p:ph type="body" idx="1"/>
          </p:nvPr>
        </p:nvSpPr>
        <p:spPr bwMode="auto">
          <a:xfrm>
            <a:off x="796641" y="1454152"/>
            <a:ext cx="13756312"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7ECE1BFA-4997-4EE5-ADD7-5FC157887269}"/>
              </a:ext>
            </a:extLst>
          </p:cNvPr>
          <p:cNvSpPr>
            <a:spLocks noChangeArrowheads="1"/>
          </p:cNvSpPr>
          <p:nvPr userDrawn="1"/>
        </p:nvSpPr>
        <p:spPr bwMode="auto">
          <a:xfrm>
            <a:off x="6701131" y="3304123"/>
            <a:ext cx="1277189" cy="301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dirty="0">
                <a:solidFill>
                  <a:schemeClr val="bg1"/>
                </a:solidFill>
              </a:rPr>
              <a:t>© 3GPP 2012</a:t>
            </a:r>
            <a:endParaRPr lang="en-GB" altLang="en-US" sz="1333" dirty="0"/>
          </a:p>
        </p:txBody>
      </p:sp>
      <p:sp>
        <p:nvSpPr>
          <p:cNvPr id="5" name="Slide Number Placeholder 5">
            <a:extLst>
              <a:ext uri="{FF2B5EF4-FFF2-40B4-BE49-F238E27FC236}">
                <a16:creationId xmlns:a16="http://schemas.microsoft.com/office/drawing/2014/main" id="{E1B2C798-C6B2-4522-A8CF-E337BBB7A7E8}"/>
              </a:ext>
            </a:extLst>
          </p:cNvPr>
          <p:cNvSpPr txBox="1">
            <a:spLocks/>
          </p:cNvSpPr>
          <p:nvPr userDrawn="1"/>
        </p:nvSpPr>
        <p:spPr>
          <a:xfrm>
            <a:off x="14534136" y="6609919"/>
            <a:ext cx="413264" cy="168188"/>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1068" smtClean="0">
                <a:solidFill>
                  <a:schemeClr val="tx2"/>
                </a:solidFill>
                <a:latin typeface="Arial" panose="020B0604020202020204" pitchFamily="34" charset="0"/>
                <a:ea typeface="Nokia Pure Text Light" panose="020B0304040602060303" pitchFamily="34" charset="0"/>
                <a:cs typeface="Arial" panose="020B0604020202020204" pitchFamily="34" charset="0"/>
              </a:rPr>
              <a:pPr>
                <a:defRPr/>
              </a:pPr>
              <a:t>‹#›</a:t>
            </a:fld>
            <a:endParaRPr lang="en-US" sz="1333" dirty="0">
              <a:solidFill>
                <a:schemeClr val="tx2"/>
              </a:solidFill>
              <a:latin typeface="Arial" panose="020B0604020202020204" pitchFamily="34" charset="0"/>
              <a:ea typeface="Nokia Pure Text Light" panose="020B0304040602060303" pitchFamily="34" charset="0"/>
              <a:cs typeface="Arial" panose="020B0604020202020204" pitchFamily="34" charset="0"/>
            </a:endParaRPr>
          </a:p>
        </p:txBody>
      </p:sp>
    </p:spTree>
    <p:extLst>
      <p:ext uri="{BB962C8B-B14F-4D97-AF65-F5344CB8AC3E}">
        <p14:creationId xmlns:p14="http://schemas.microsoft.com/office/powerpoint/2010/main" val="2430339617"/>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Lst>
  <p:transition spd="slow"/>
  <p:hf hdr="0" ftr="0" dt="0"/>
  <p:txStyles>
    <p:titleStyle>
      <a:lvl1pPr algn="ctr" rtl="0" eaLnBrk="0" fontAlgn="base" hangingPunct="0">
        <a:spcBef>
          <a:spcPct val="0"/>
        </a:spcBef>
        <a:spcAft>
          <a:spcPct val="0"/>
        </a:spcAft>
        <a:defRPr sz="4267">
          <a:solidFill>
            <a:srgbClr val="FF0000"/>
          </a:solidFill>
          <a:latin typeface="+mj-lt"/>
          <a:ea typeface="+mj-ea"/>
          <a:cs typeface="+mj-cs"/>
        </a:defRPr>
      </a:lvl1pPr>
      <a:lvl2pPr algn="ctr" rtl="0" eaLnBrk="0" fontAlgn="base" hangingPunct="0">
        <a:spcBef>
          <a:spcPct val="0"/>
        </a:spcBef>
        <a:spcAft>
          <a:spcPct val="0"/>
        </a:spcAft>
        <a:defRPr sz="4267">
          <a:solidFill>
            <a:srgbClr val="FF0000"/>
          </a:solidFill>
          <a:latin typeface="Calibri" pitchFamily="34" charset="0"/>
        </a:defRPr>
      </a:lvl2pPr>
      <a:lvl3pPr algn="ctr" rtl="0" eaLnBrk="0" fontAlgn="base" hangingPunct="0">
        <a:spcBef>
          <a:spcPct val="0"/>
        </a:spcBef>
        <a:spcAft>
          <a:spcPct val="0"/>
        </a:spcAft>
        <a:defRPr sz="4267">
          <a:solidFill>
            <a:srgbClr val="FF0000"/>
          </a:solidFill>
          <a:latin typeface="Calibri" pitchFamily="34" charset="0"/>
        </a:defRPr>
      </a:lvl3pPr>
      <a:lvl4pPr algn="ctr" rtl="0" eaLnBrk="0" fontAlgn="base" hangingPunct="0">
        <a:spcBef>
          <a:spcPct val="0"/>
        </a:spcBef>
        <a:spcAft>
          <a:spcPct val="0"/>
        </a:spcAft>
        <a:defRPr sz="4267">
          <a:solidFill>
            <a:srgbClr val="FF0000"/>
          </a:solidFill>
          <a:latin typeface="Calibri" pitchFamily="34" charset="0"/>
        </a:defRPr>
      </a:lvl4pPr>
      <a:lvl5pPr algn="ctr" rtl="0" eaLnBrk="0" fontAlgn="base" hangingPunct="0">
        <a:spcBef>
          <a:spcPct val="0"/>
        </a:spcBef>
        <a:spcAft>
          <a:spcPct val="0"/>
        </a:spcAft>
        <a:defRPr sz="4267">
          <a:solidFill>
            <a:srgbClr val="FF0000"/>
          </a:solidFill>
          <a:latin typeface="Calibri" pitchFamily="34" charset="0"/>
        </a:defRPr>
      </a:lvl5pPr>
      <a:lvl6pPr marL="609566" algn="ctr" rtl="0" eaLnBrk="0" fontAlgn="base" hangingPunct="0">
        <a:spcBef>
          <a:spcPct val="0"/>
        </a:spcBef>
        <a:spcAft>
          <a:spcPct val="0"/>
        </a:spcAft>
        <a:defRPr sz="4267">
          <a:solidFill>
            <a:srgbClr val="FF0000"/>
          </a:solidFill>
          <a:latin typeface="Calibri" pitchFamily="34" charset="0"/>
        </a:defRPr>
      </a:lvl6pPr>
      <a:lvl7pPr marL="1219133" algn="ctr" rtl="0" eaLnBrk="0" fontAlgn="base" hangingPunct="0">
        <a:spcBef>
          <a:spcPct val="0"/>
        </a:spcBef>
        <a:spcAft>
          <a:spcPct val="0"/>
        </a:spcAft>
        <a:defRPr sz="4267">
          <a:solidFill>
            <a:srgbClr val="FF0000"/>
          </a:solidFill>
          <a:latin typeface="Calibri" pitchFamily="34" charset="0"/>
        </a:defRPr>
      </a:lvl7pPr>
      <a:lvl8pPr marL="1828697" algn="ctr" rtl="0" eaLnBrk="0" fontAlgn="base" hangingPunct="0">
        <a:spcBef>
          <a:spcPct val="0"/>
        </a:spcBef>
        <a:spcAft>
          <a:spcPct val="0"/>
        </a:spcAft>
        <a:defRPr sz="4267">
          <a:solidFill>
            <a:srgbClr val="FF0000"/>
          </a:solidFill>
          <a:latin typeface="Calibri" pitchFamily="34" charset="0"/>
        </a:defRPr>
      </a:lvl8pPr>
      <a:lvl9pPr marL="2438263" algn="ctr" rtl="0" eaLnBrk="0" fontAlgn="base" hangingPunct="0">
        <a:spcBef>
          <a:spcPct val="0"/>
        </a:spcBef>
        <a:spcAft>
          <a:spcPct val="0"/>
        </a:spcAft>
        <a:defRPr sz="4267">
          <a:solidFill>
            <a:srgbClr val="FF0000"/>
          </a:solidFill>
          <a:latin typeface="Calibri" pitchFamily="34" charset="0"/>
        </a:defRPr>
      </a:lvl9pPr>
    </p:titleStyle>
    <p:bodyStyle>
      <a:lvl1pPr marL="457176" indent="-457176" algn="l" rtl="0" eaLnBrk="0" fontAlgn="base" hangingPunct="0">
        <a:spcBef>
          <a:spcPct val="20000"/>
        </a:spcBef>
        <a:spcAft>
          <a:spcPct val="0"/>
        </a:spcAft>
        <a:buBlip>
          <a:blip r:embed="rId6"/>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p:bodyStyle>
    <p:otherStyle>
      <a:defPPr>
        <a:defRPr lang="en-US"/>
      </a:defPPr>
      <a:lvl1pPr marL="0" algn="l" defTabSz="1219133" rtl="0" eaLnBrk="1" latinLnBrk="0" hangingPunct="1">
        <a:defRPr sz="2400" kern="1200">
          <a:solidFill>
            <a:schemeClr val="tx1"/>
          </a:solidFill>
          <a:latin typeface="+mn-lt"/>
          <a:ea typeface="+mn-ea"/>
          <a:cs typeface="+mn-cs"/>
        </a:defRPr>
      </a:lvl1pPr>
      <a:lvl2pPr marL="609566" algn="l" defTabSz="1219133" rtl="0" eaLnBrk="1" latinLnBrk="0" hangingPunct="1">
        <a:defRPr sz="2400" kern="1200">
          <a:solidFill>
            <a:schemeClr val="tx1"/>
          </a:solidFill>
          <a:latin typeface="+mn-lt"/>
          <a:ea typeface="+mn-ea"/>
          <a:cs typeface="+mn-cs"/>
        </a:defRPr>
      </a:lvl2pPr>
      <a:lvl3pPr marL="1219133" algn="l" defTabSz="1219133" rtl="0" eaLnBrk="1" latinLnBrk="0" hangingPunct="1">
        <a:defRPr sz="2400" kern="1200">
          <a:solidFill>
            <a:schemeClr val="tx1"/>
          </a:solidFill>
          <a:latin typeface="+mn-lt"/>
          <a:ea typeface="+mn-ea"/>
          <a:cs typeface="+mn-cs"/>
        </a:defRPr>
      </a:lvl3pPr>
      <a:lvl4pPr marL="1828697" algn="l" defTabSz="1219133" rtl="0" eaLnBrk="1" latinLnBrk="0" hangingPunct="1">
        <a:defRPr sz="2400" kern="1200">
          <a:solidFill>
            <a:schemeClr val="tx1"/>
          </a:solidFill>
          <a:latin typeface="+mn-lt"/>
          <a:ea typeface="+mn-ea"/>
          <a:cs typeface="+mn-cs"/>
        </a:defRPr>
      </a:lvl4pPr>
      <a:lvl5pPr marL="2438263" algn="l" defTabSz="1219133" rtl="0" eaLnBrk="1" latinLnBrk="0" hangingPunct="1">
        <a:defRPr sz="2400" kern="1200">
          <a:solidFill>
            <a:schemeClr val="tx1"/>
          </a:solidFill>
          <a:latin typeface="+mn-lt"/>
          <a:ea typeface="+mn-ea"/>
          <a:cs typeface="+mn-cs"/>
        </a:defRPr>
      </a:lvl5pPr>
      <a:lvl6pPr marL="3047830" algn="l" defTabSz="1219133" rtl="0" eaLnBrk="1" latinLnBrk="0" hangingPunct="1">
        <a:defRPr sz="2400" kern="1200">
          <a:solidFill>
            <a:schemeClr val="tx1"/>
          </a:solidFill>
          <a:latin typeface="+mn-lt"/>
          <a:ea typeface="+mn-ea"/>
          <a:cs typeface="+mn-cs"/>
        </a:defRPr>
      </a:lvl6pPr>
      <a:lvl7pPr marL="3657396" algn="l" defTabSz="1219133" rtl="0" eaLnBrk="1" latinLnBrk="0" hangingPunct="1">
        <a:defRPr sz="2400" kern="1200">
          <a:solidFill>
            <a:schemeClr val="tx1"/>
          </a:solidFill>
          <a:latin typeface="+mn-lt"/>
          <a:ea typeface="+mn-ea"/>
          <a:cs typeface="+mn-cs"/>
        </a:defRPr>
      </a:lvl7pPr>
      <a:lvl8pPr marL="4266963" algn="l" defTabSz="1219133" rtl="0" eaLnBrk="1" latinLnBrk="0" hangingPunct="1">
        <a:defRPr sz="2400" kern="1200">
          <a:solidFill>
            <a:schemeClr val="tx1"/>
          </a:solidFill>
          <a:latin typeface="+mn-lt"/>
          <a:ea typeface="+mn-ea"/>
          <a:cs typeface="+mn-cs"/>
        </a:defRPr>
      </a:lvl8pPr>
      <a:lvl9pPr marL="4876529" algn="l" defTabSz="1219133"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8CA0F-D8F1-4A1D-B054-9C9D5323BB36}"/>
              </a:ext>
            </a:extLst>
          </p:cNvPr>
          <p:cNvSpPr>
            <a:spLocks noGrp="1"/>
          </p:cNvSpPr>
          <p:nvPr>
            <p:ph type="ctrTitle"/>
          </p:nvPr>
        </p:nvSpPr>
        <p:spPr/>
        <p:txBody>
          <a:bodyPr/>
          <a:lstStyle/>
          <a:p>
            <a:r>
              <a:rPr lang="en-US" dirty="0"/>
              <a:t>SA2 Work Planning</a:t>
            </a:r>
          </a:p>
        </p:txBody>
      </p:sp>
      <p:sp>
        <p:nvSpPr>
          <p:cNvPr id="3" name="Subtitle 2">
            <a:extLst>
              <a:ext uri="{FF2B5EF4-FFF2-40B4-BE49-F238E27FC236}">
                <a16:creationId xmlns:a16="http://schemas.microsoft.com/office/drawing/2014/main" id="{D0131E32-5769-4333-B8D6-800B757A4D6C}"/>
              </a:ext>
            </a:extLst>
          </p:cNvPr>
          <p:cNvSpPr>
            <a:spLocks noGrp="1"/>
          </p:cNvSpPr>
          <p:nvPr>
            <p:ph type="subTitle" idx="1"/>
          </p:nvPr>
        </p:nvSpPr>
        <p:spPr>
          <a:xfrm>
            <a:off x="1551468" y="3600472"/>
            <a:ext cx="11892588" cy="1752600"/>
          </a:xfrm>
        </p:spPr>
        <p:txBody>
          <a:bodyPr/>
          <a:lstStyle/>
          <a:p>
            <a:r>
              <a:rPr lang="en-US" dirty="0"/>
              <a:t>Puneet Jain</a:t>
            </a:r>
          </a:p>
          <a:p>
            <a:r>
              <a:rPr lang="en-US" dirty="0"/>
              <a:t>SA2 Chair</a:t>
            </a:r>
          </a:p>
        </p:txBody>
      </p:sp>
      <p:sp>
        <p:nvSpPr>
          <p:cNvPr id="7" name="TextBox 6">
            <a:extLst>
              <a:ext uri="{FF2B5EF4-FFF2-40B4-BE49-F238E27FC236}">
                <a16:creationId xmlns:a16="http://schemas.microsoft.com/office/drawing/2014/main" id="{BD4C07CE-5B29-4702-9D1C-D0C398AA13C3}"/>
              </a:ext>
            </a:extLst>
          </p:cNvPr>
          <p:cNvSpPr txBox="1"/>
          <p:nvPr/>
        </p:nvSpPr>
        <p:spPr>
          <a:xfrm>
            <a:off x="6915116" y="222839"/>
            <a:ext cx="7946290" cy="761747"/>
          </a:xfrm>
          <a:prstGeom prst="rect">
            <a:avLst/>
          </a:prstGeom>
          <a:noFill/>
        </p:spPr>
        <p:txBody>
          <a:bodyPr wrap="square">
            <a:spAutoFit/>
          </a:bodyPr>
          <a:lstStyle/>
          <a:p>
            <a:pPr marL="0" marR="0" hangingPunct="0">
              <a:spcBef>
                <a:spcPts val="0"/>
              </a:spcBef>
              <a:spcAft>
                <a:spcPts val="900"/>
              </a:spcAft>
              <a:tabLst>
                <a:tab pos="6120130" algn="r"/>
              </a:tabLst>
            </a:pPr>
            <a:r>
              <a:rPr lang="en-GB" sz="1800" b="1" dirty="0">
                <a:solidFill>
                  <a:srgbClr val="000000"/>
                </a:solidFill>
                <a:effectLst/>
                <a:latin typeface="Arial" panose="020B0604020202020204" pitchFamily="34" charset="0"/>
                <a:ea typeface="SimSun" panose="02010600030101010101" pitchFamily="2" charset="-122"/>
              </a:rPr>
              <a:t>SA WG2 Meeting #149E (e-meeting)	</a:t>
            </a:r>
            <a:r>
              <a:rPr lang="en-GB" sz="1800" b="1">
                <a:solidFill>
                  <a:srgbClr val="000000"/>
                </a:solidFill>
                <a:effectLst/>
                <a:latin typeface="Arial" panose="020B0604020202020204" pitchFamily="34" charset="0"/>
                <a:ea typeface="SimSun" panose="02010600030101010101" pitchFamily="2" charset="-122"/>
              </a:rPr>
              <a:t>	S2-2201683</a:t>
            </a:r>
            <a:endParaRPr lang="en-US" sz="1200" dirty="0">
              <a:solidFill>
                <a:srgbClr val="000000"/>
              </a:solidFill>
              <a:effectLst/>
              <a:latin typeface="Times New Roman" panose="02020603050405020304" pitchFamily="18" charset="0"/>
              <a:ea typeface="SimSun" panose="02010600030101010101" pitchFamily="2" charset="-122"/>
            </a:endParaRPr>
          </a:p>
          <a:p>
            <a:r>
              <a:rPr lang="en-GB" sz="1800" b="1" dirty="0">
                <a:solidFill>
                  <a:srgbClr val="000000"/>
                </a:solidFill>
                <a:effectLst/>
                <a:latin typeface="Arial" panose="020B0604020202020204" pitchFamily="34" charset="0"/>
                <a:ea typeface="SimSun" panose="02010600030101010101" pitchFamily="2" charset="-122"/>
              </a:rPr>
              <a:t>Feb 14 – 25, 2022</a:t>
            </a:r>
            <a:endParaRPr lang="en-US" dirty="0"/>
          </a:p>
        </p:txBody>
      </p:sp>
    </p:spTree>
    <p:extLst>
      <p:ext uri="{BB962C8B-B14F-4D97-AF65-F5344CB8AC3E}">
        <p14:creationId xmlns:p14="http://schemas.microsoft.com/office/powerpoint/2010/main" val="399343419"/>
      </p:ext>
    </p:extLst>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2BBD9587-4CE1-4E26-97DF-12424B01B26F}"/>
              </a:ext>
            </a:extLst>
          </p:cNvPr>
          <p:cNvSpPr>
            <a:spLocks noGrp="1"/>
          </p:cNvSpPr>
          <p:nvPr>
            <p:ph type="title"/>
          </p:nvPr>
        </p:nvSpPr>
        <p:spPr>
          <a:xfrm>
            <a:off x="2308890" y="45279"/>
            <a:ext cx="8579104" cy="1143000"/>
          </a:xfrm>
        </p:spPr>
        <p:txBody>
          <a:bodyPr wrap="square" anchor="ctr">
            <a:normAutofit/>
          </a:bodyPr>
          <a:lstStyle/>
          <a:p>
            <a:r>
              <a:rPr lang="en-US" dirty="0"/>
              <a:t>Proposals</a:t>
            </a:r>
          </a:p>
        </p:txBody>
      </p:sp>
      <p:sp>
        <p:nvSpPr>
          <p:cNvPr id="5" name="Content Placeholder 2">
            <a:extLst>
              <a:ext uri="{FF2B5EF4-FFF2-40B4-BE49-F238E27FC236}">
                <a16:creationId xmlns:a16="http://schemas.microsoft.com/office/drawing/2014/main" id="{B1B7A073-5C24-464D-A363-9847CF618387}"/>
              </a:ext>
            </a:extLst>
          </p:cNvPr>
          <p:cNvSpPr>
            <a:spLocks noGrp="1"/>
          </p:cNvSpPr>
          <p:nvPr>
            <p:ph idx="1"/>
          </p:nvPr>
        </p:nvSpPr>
        <p:spPr>
          <a:xfrm>
            <a:off x="495300" y="1407361"/>
            <a:ext cx="13487400" cy="5002964"/>
          </a:xfrm>
        </p:spPr>
        <p:txBody>
          <a:bodyPr/>
          <a:lstStyle/>
          <a:p>
            <a:pPr>
              <a:lnSpc>
                <a:spcPct val="110000"/>
              </a:lnSpc>
              <a:defRPr/>
            </a:pPr>
            <a:r>
              <a:rPr lang="en-US" sz="3200" dirty="0"/>
              <a:t>It is proposed to endorse SA2 work Plan for 2022 (all previous slides).</a:t>
            </a:r>
          </a:p>
          <a:p>
            <a:pPr>
              <a:lnSpc>
                <a:spcPct val="110000"/>
              </a:lnSpc>
              <a:defRPr/>
            </a:pPr>
            <a:r>
              <a:rPr lang="en-US" sz="3200" dirty="0"/>
              <a:t>It is proposed to endorse that SA2 Ad-Hoc in Jan 2023 will be scheduled. </a:t>
            </a:r>
          </a:p>
          <a:p>
            <a:pPr lvl="1">
              <a:lnSpc>
                <a:spcPct val="110000"/>
              </a:lnSpc>
              <a:defRPr/>
            </a:pPr>
            <a:r>
              <a:rPr lang="en-US" sz="2669" dirty="0"/>
              <a:t>F2F or e-meeting is TBD (decision taken no later than Aug 2022). </a:t>
            </a:r>
          </a:p>
          <a:p>
            <a:pPr lvl="1">
              <a:lnSpc>
                <a:spcPct val="110000"/>
              </a:lnSpc>
              <a:defRPr/>
            </a:pPr>
            <a:r>
              <a:rPr lang="en-US" sz="2669" dirty="0"/>
              <a:t>If F2F then consider 4 days F2F only (Mon – Thursday).</a:t>
            </a:r>
          </a:p>
          <a:p>
            <a:pPr marL="0" indent="0">
              <a:buNone/>
              <a:defRPr/>
            </a:pPr>
            <a:endParaRPr lang="en-US" altLang="en-US" sz="1400" dirty="0"/>
          </a:p>
          <a:p>
            <a:pPr>
              <a:defRPr/>
            </a:pPr>
            <a:endParaRPr lang="en-US" altLang="en-US" sz="1400" dirty="0"/>
          </a:p>
        </p:txBody>
      </p:sp>
    </p:spTree>
    <p:extLst>
      <p:ext uri="{BB962C8B-B14F-4D97-AF65-F5344CB8AC3E}">
        <p14:creationId xmlns:p14="http://schemas.microsoft.com/office/powerpoint/2010/main" val="1404892024"/>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1870754" y="272795"/>
            <a:ext cx="11706046" cy="639488"/>
          </a:xfrm>
        </p:spPr>
        <p:txBody>
          <a:bodyPr/>
          <a:lstStyle/>
          <a:p>
            <a:r>
              <a:rPr lang="en-US" dirty="0"/>
              <a:t>Rel-18 timelines</a:t>
            </a:r>
          </a:p>
        </p:txBody>
      </p:sp>
      <p:grpSp>
        <p:nvGrpSpPr>
          <p:cNvPr id="17" name="Group 16">
            <a:extLst>
              <a:ext uri="{FF2B5EF4-FFF2-40B4-BE49-F238E27FC236}">
                <a16:creationId xmlns:a16="http://schemas.microsoft.com/office/drawing/2014/main" id="{598D965B-CAE1-4FC0-8C74-61F42B663A79}"/>
              </a:ext>
            </a:extLst>
          </p:cNvPr>
          <p:cNvGrpSpPr/>
          <p:nvPr/>
        </p:nvGrpSpPr>
        <p:grpSpPr>
          <a:xfrm>
            <a:off x="2884300" y="1779985"/>
            <a:ext cx="9594222" cy="4599045"/>
            <a:chOff x="2872021" y="1857945"/>
            <a:chExt cx="8209332" cy="2794397"/>
          </a:xfrm>
        </p:grpSpPr>
        <p:cxnSp>
          <p:nvCxnSpPr>
            <p:cNvPr id="28" name="Straight Connector 27">
              <a:extLst>
                <a:ext uri="{FF2B5EF4-FFF2-40B4-BE49-F238E27FC236}">
                  <a16:creationId xmlns:a16="http://schemas.microsoft.com/office/drawing/2014/main" id="{F4EA0A06-006D-44AF-BDE3-18F3C600E430}"/>
                </a:ext>
              </a:extLst>
            </p:cNvPr>
            <p:cNvCxnSpPr>
              <a:cxnSpLocks/>
            </p:cNvCxnSpPr>
            <p:nvPr/>
          </p:nvCxnSpPr>
          <p:spPr>
            <a:xfrm flipH="1">
              <a:off x="10300331" y="1857945"/>
              <a:ext cx="26194" cy="2784872"/>
            </a:xfrm>
            <a:prstGeom prst="line">
              <a:avLst/>
            </a:prstGeom>
          </p:spPr>
          <p:style>
            <a:lnRef idx="1">
              <a:schemeClr val="dk1"/>
            </a:lnRef>
            <a:fillRef idx="0">
              <a:schemeClr val="dk1"/>
            </a:fillRef>
            <a:effectRef idx="0">
              <a:schemeClr val="dk1"/>
            </a:effectRef>
            <a:fontRef idx="minor">
              <a:schemeClr val="tx1"/>
            </a:fontRef>
          </p:style>
        </p:cxnSp>
        <p:cxnSp>
          <p:nvCxnSpPr>
            <p:cNvPr id="29" name="Straight Connector 28">
              <a:extLst>
                <a:ext uri="{FF2B5EF4-FFF2-40B4-BE49-F238E27FC236}">
                  <a16:creationId xmlns:a16="http://schemas.microsoft.com/office/drawing/2014/main" id="{D9913296-C9C8-40E5-904A-F125D748ECD7}"/>
                </a:ext>
              </a:extLst>
            </p:cNvPr>
            <p:cNvCxnSpPr>
              <a:cxnSpLocks/>
            </p:cNvCxnSpPr>
            <p:nvPr/>
          </p:nvCxnSpPr>
          <p:spPr>
            <a:xfrm flipH="1">
              <a:off x="9566906" y="1867470"/>
              <a:ext cx="26194" cy="2784872"/>
            </a:xfrm>
            <a:prstGeom prst="line">
              <a:avLst/>
            </a:prstGeom>
          </p:spPr>
          <p:style>
            <a:lnRef idx="1">
              <a:schemeClr val="dk1"/>
            </a:lnRef>
            <a:fillRef idx="0">
              <a:schemeClr val="dk1"/>
            </a:fillRef>
            <a:effectRef idx="0">
              <a:schemeClr val="dk1"/>
            </a:effectRef>
            <a:fontRef idx="minor">
              <a:schemeClr val="tx1"/>
            </a:fontRef>
          </p:style>
        </p:cxnSp>
        <p:cxnSp>
          <p:nvCxnSpPr>
            <p:cNvPr id="30" name="Straight Connector 29">
              <a:extLst>
                <a:ext uri="{FF2B5EF4-FFF2-40B4-BE49-F238E27FC236}">
                  <a16:creationId xmlns:a16="http://schemas.microsoft.com/office/drawing/2014/main" id="{58E8CF8F-3F86-4CA3-93CA-6BA9EDE198A1}"/>
                </a:ext>
              </a:extLst>
            </p:cNvPr>
            <p:cNvCxnSpPr>
              <a:cxnSpLocks/>
            </p:cNvCxnSpPr>
            <p:nvPr/>
          </p:nvCxnSpPr>
          <p:spPr>
            <a:xfrm flipH="1">
              <a:off x="2872021" y="1867470"/>
              <a:ext cx="26194" cy="2784872"/>
            </a:xfrm>
            <a:prstGeom prst="line">
              <a:avLst/>
            </a:prstGeom>
          </p:spPr>
          <p:style>
            <a:lnRef idx="1">
              <a:schemeClr val="dk1"/>
            </a:lnRef>
            <a:fillRef idx="0">
              <a:schemeClr val="dk1"/>
            </a:fillRef>
            <a:effectRef idx="0">
              <a:schemeClr val="dk1"/>
            </a:effectRef>
            <a:fontRef idx="minor">
              <a:schemeClr val="tx1"/>
            </a:fontRef>
          </p:style>
        </p:cxnSp>
        <p:cxnSp>
          <p:nvCxnSpPr>
            <p:cNvPr id="31" name="Straight Connector 30">
              <a:extLst>
                <a:ext uri="{FF2B5EF4-FFF2-40B4-BE49-F238E27FC236}">
                  <a16:creationId xmlns:a16="http://schemas.microsoft.com/office/drawing/2014/main" id="{B66DA1DF-4C84-4725-A7B9-64C8C742B690}"/>
                </a:ext>
              </a:extLst>
            </p:cNvPr>
            <p:cNvCxnSpPr>
              <a:cxnSpLocks/>
            </p:cNvCxnSpPr>
            <p:nvPr/>
          </p:nvCxnSpPr>
          <p:spPr>
            <a:xfrm flipH="1">
              <a:off x="3614970" y="1867470"/>
              <a:ext cx="25004" cy="2784872"/>
            </a:xfrm>
            <a:prstGeom prst="line">
              <a:avLst/>
            </a:prstGeom>
          </p:spPr>
          <p:style>
            <a:lnRef idx="1">
              <a:schemeClr val="dk1"/>
            </a:lnRef>
            <a:fillRef idx="0">
              <a:schemeClr val="dk1"/>
            </a:fillRef>
            <a:effectRef idx="0">
              <a:schemeClr val="dk1"/>
            </a:effectRef>
            <a:fontRef idx="minor">
              <a:schemeClr val="tx1"/>
            </a:fontRef>
          </p:style>
        </p:cxnSp>
        <p:cxnSp>
          <p:nvCxnSpPr>
            <p:cNvPr id="32" name="Straight Connector 31">
              <a:extLst>
                <a:ext uri="{FF2B5EF4-FFF2-40B4-BE49-F238E27FC236}">
                  <a16:creationId xmlns:a16="http://schemas.microsoft.com/office/drawing/2014/main" id="{F53B19A5-1CB1-45FA-83D4-6D2F4E620D3E}"/>
                </a:ext>
              </a:extLst>
            </p:cNvPr>
            <p:cNvCxnSpPr>
              <a:cxnSpLocks/>
            </p:cNvCxnSpPr>
            <p:nvPr/>
          </p:nvCxnSpPr>
          <p:spPr>
            <a:xfrm flipH="1">
              <a:off x="4356731" y="1867470"/>
              <a:ext cx="25003" cy="2784872"/>
            </a:xfrm>
            <a:prstGeom prst="line">
              <a:avLst/>
            </a:prstGeom>
          </p:spPr>
          <p:style>
            <a:lnRef idx="1">
              <a:schemeClr val="dk1"/>
            </a:lnRef>
            <a:fillRef idx="0">
              <a:schemeClr val="dk1"/>
            </a:fillRef>
            <a:effectRef idx="0">
              <a:schemeClr val="dk1"/>
            </a:effectRef>
            <a:fontRef idx="minor">
              <a:schemeClr val="tx1"/>
            </a:fontRef>
          </p:style>
        </p:cxnSp>
        <p:cxnSp>
          <p:nvCxnSpPr>
            <p:cNvPr id="33" name="Straight Connector 32">
              <a:extLst>
                <a:ext uri="{FF2B5EF4-FFF2-40B4-BE49-F238E27FC236}">
                  <a16:creationId xmlns:a16="http://schemas.microsoft.com/office/drawing/2014/main" id="{E4918044-F501-4799-8DB1-AAD0392AB7CE}"/>
                </a:ext>
              </a:extLst>
            </p:cNvPr>
            <p:cNvCxnSpPr>
              <a:cxnSpLocks/>
            </p:cNvCxnSpPr>
            <p:nvPr/>
          </p:nvCxnSpPr>
          <p:spPr>
            <a:xfrm flipH="1">
              <a:off x="5098490" y="1867470"/>
              <a:ext cx="26194" cy="2784872"/>
            </a:xfrm>
            <a:prstGeom prst="line">
              <a:avLst/>
            </a:prstGeom>
          </p:spPr>
          <p:style>
            <a:lnRef idx="1">
              <a:schemeClr val="dk1"/>
            </a:lnRef>
            <a:fillRef idx="0">
              <a:schemeClr val="dk1"/>
            </a:fillRef>
            <a:effectRef idx="0">
              <a:schemeClr val="dk1"/>
            </a:effectRef>
            <a:fontRef idx="minor">
              <a:schemeClr val="tx1"/>
            </a:fontRef>
          </p:style>
        </p:cxnSp>
        <p:cxnSp>
          <p:nvCxnSpPr>
            <p:cNvPr id="34" name="Straight Connector 33">
              <a:extLst>
                <a:ext uri="{FF2B5EF4-FFF2-40B4-BE49-F238E27FC236}">
                  <a16:creationId xmlns:a16="http://schemas.microsoft.com/office/drawing/2014/main" id="{AC472A88-22BA-4210-B5E1-985EEF26547F}"/>
                </a:ext>
              </a:extLst>
            </p:cNvPr>
            <p:cNvCxnSpPr>
              <a:cxnSpLocks/>
            </p:cNvCxnSpPr>
            <p:nvPr/>
          </p:nvCxnSpPr>
          <p:spPr>
            <a:xfrm flipH="1">
              <a:off x="5840249" y="1867470"/>
              <a:ext cx="26194" cy="2784872"/>
            </a:xfrm>
            <a:prstGeom prst="line">
              <a:avLst/>
            </a:prstGeom>
          </p:spPr>
          <p:style>
            <a:lnRef idx="1">
              <a:schemeClr val="dk1"/>
            </a:lnRef>
            <a:fillRef idx="0">
              <a:schemeClr val="dk1"/>
            </a:fillRef>
            <a:effectRef idx="0">
              <a:schemeClr val="dk1"/>
            </a:effectRef>
            <a:fontRef idx="minor">
              <a:schemeClr val="tx1"/>
            </a:fontRef>
          </p:style>
        </p:cxnSp>
        <p:cxnSp>
          <p:nvCxnSpPr>
            <p:cNvPr id="35" name="Straight Connector 34">
              <a:extLst>
                <a:ext uri="{FF2B5EF4-FFF2-40B4-BE49-F238E27FC236}">
                  <a16:creationId xmlns:a16="http://schemas.microsoft.com/office/drawing/2014/main" id="{7A494FE0-4D6D-4B2B-A234-862E89EB5BFD}"/>
                </a:ext>
              </a:extLst>
            </p:cNvPr>
            <p:cNvCxnSpPr>
              <a:cxnSpLocks/>
            </p:cNvCxnSpPr>
            <p:nvPr/>
          </p:nvCxnSpPr>
          <p:spPr>
            <a:xfrm flipH="1">
              <a:off x="6582008" y="1867470"/>
              <a:ext cx="26194" cy="2784872"/>
            </a:xfrm>
            <a:prstGeom prst="line">
              <a:avLst/>
            </a:prstGeom>
          </p:spPr>
          <p:style>
            <a:lnRef idx="1">
              <a:schemeClr val="dk1"/>
            </a:lnRef>
            <a:fillRef idx="0">
              <a:schemeClr val="dk1"/>
            </a:fillRef>
            <a:effectRef idx="0">
              <a:schemeClr val="dk1"/>
            </a:effectRef>
            <a:fontRef idx="minor">
              <a:schemeClr val="tx1"/>
            </a:fontRef>
          </p:style>
        </p:cxnSp>
        <p:cxnSp>
          <p:nvCxnSpPr>
            <p:cNvPr id="36" name="Straight Connector 35">
              <a:extLst>
                <a:ext uri="{FF2B5EF4-FFF2-40B4-BE49-F238E27FC236}">
                  <a16:creationId xmlns:a16="http://schemas.microsoft.com/office/drawing/2014/main" id="{8B6E9666-43A7-472A-842D-3DB3C1966C80}"/>
                </a:ext>
              </a:extLst>
            </p:cNvPr>
            <p:cNvCxnSpPr>
              <a:cxnSpLocks/>
            </p:cNvCxnSpPr>
            <p:nvPr/>
          </p:nvCxnSpPr>
          <p:spPr>
            <a:xfrm flipH="1">
              <a:off x="7323768" y="1867470"/>
              <a:ext cx="26194" cy="2784872"/>
            </a:xfrm>
            <a:prstGeom prst="line">
              <a:avLst/>
            </a:prstGeom>
          </p:spPr>
          <p:style>
            <a:lnRef idx="1">
              <a:schemeClr val="dk1"/>
            </a:lnRef>
            <a:fillRef idx="0">
              <a:schemeClr val="dk1"/>
            </a:fillRef>
            <a:effectRef idx="0">
              <a:schemeClr val="dk1"/>
            </a:effectRef>
            <a:fontRef idx="minor">
              <a:schemeClr val="tx1"/>
            </a:fontRef>
          </p:style>
        </p:cxnSp>
        <p:cxnSp>
          <p:nvCxnSpPr>
            <p:cNvPr id="37" name="Straight Connector 36">
              <a:extLst>
                <a:ext uri="{FF2B5EF4-FFF2-40B4-BE49-F238E27FC236}">
                  <a16:creationId xmlns:a16="http://schemas.microsoft.com/office/drawing/2014/main" id="{F7433520-917C-45CB-8C09-876A6CE2AB44}"/>
                </a:ext>
              </a:extLst>
            </p:cNvPr>
            <p:cNvCxnSpPr>
              <a:cxnSpLocks/>
            </p:cNvCxnSpPr>
            <p:nvPr/>
          </p:nvCxnSpPr>
          <p:spPr>
            <a:xfrm flipH="1">
              <a:off x="8091721" y="1867470"/>
              <a:ext cx="26194" cy="2784872"/>
            </a:xfrm>
            <a:prstGeom prst="line">
              <a:avLst/>
            </a:prstGeom>
          </p:spPr>
          <p:style>
            <a:lnRef idx="1">
              <a:schemeClr val="dk1"/>
            </a:lnRef>
            <a:fillRef idx="0">
              <a:schemeClr val="dk1"/>
            </a:fillRef>
            <a:effectRef idx="0">
              <a:schemeClr val="dk1"/>
            </a:effectRef>
            <a:fontRef idx="minor">
              <a:schemeClr val="tx1"/>
            </a:fontRef>
          </p:style>
        </p:cxnSp>
        <p:cxnSp>
          <p:nvCxnSpPr>
            <p:cNvPr id="38" name="Straight Connector 37">
              <a:extLst>
                <a:ext uri="{FF2B5EF4-FFF2-40B4-BE49-F238E27FC236}">
                  <a16:creationId xmlns:a16="http://schemas.microsoft.com/office/drawing/2014/main" id="{3E7DA72F-4F2E-49E8-A68E-1AEF7338B518}"/>
                </a:ext>
              </a:extLst>
            </p:cNvPr>
            <p:cNvCxnSpPr>
              <a:cxnSpLocks/>
            </p:cNvCxnSpPr>
            <p:nvPr/>
          </p:nvCxnSpPr>
          <p:spPr>
            <a:xfrm flipH="1">
              <a:off x="8807287" y="1867470"/>
              <a:ext cx="26194" cy="2784872"/>
            </a:xfrm>
            <a:prstGeom prst="line">
              <a:avLst/>
            </a:prstGeom>
          </p:spPr>
          <p:style>
            <a:lnRef idx="1">
              <a:schemeClr val="dk1"/>
            </a:lnRef>
            <a:fillRef idx="0">
              <a:schemeClr val="dk1"/>
            </a:fillRef>
            <a:effectRef idx="0">
              <a:schemeClr val="dk1"/>
            </a:effectRef>
            <a:fontRef idx="minor">
              <a:schemeClr val="tx1"/>
            </a:fontRef>
          </p:style>
        </p:cxnSp>
        <p:cxnSp>
          <p:nvCxnSpPr>
            <p:cNvPr id="71" name="Straight Connector 70">
              <a:extLst>
                <a:ext uri="{FF2B5EF4-FFF2-40B4-BE49-F238E27FC236}">
                  <a16:creationId xmlns:a16="http://schemas.microsoft.com/office/drawing/2014/main" id="{859809EC-81D0-44CD-845A-7BE1CFC0812B}"/>
                </a:ext>
              </a:extLst>
            </p:cNvPr>
            <p:cNvCxnSpPr>
              <a:cxnSpLocks/>
            </p:cNvCxnSpPr>
            <p:nvPr/>
          </p:nvCxnSpPr>
          <p:spPr>
            <a:xfrm flipH="1">
              <a:off x="11055159" y="1859738"/>
              <a:ext cx="26194" cy="2784872"/>
            </a:xfrm>
            <a:prstGeom prst="line">
              <a:avLst/>
            </a:prstGeom>
          </p:spPr>
          <p:style>
            <a:lnRef idx="1">
              <a:schemeClr val="dk1"/>
            </a:lnRef>
            <a:fillRef idx="0">
              <a:schemeClr val="dk1"/>
            </a:fillRef>
            <a:effectRef idx="0">
              <a:schemeClr val="dk1"/>
            </a:effectRef>
            <a:fontRef idx="minor">
              <a:schemeClr val="tx1"/>
            </a:fontRef>
          </p:style>
        </p:cxnSp>
      </p:grpSp>
      <p:sp>
        <p:nvSpPr>
          <p:cNvPr id="39" name="TextBox 7">
            <a:extLst>
              <a:ext uri="{FF2B5EF4-FFF2-40B4-BE49-F238E27FC236}">
                <a16:creationId xmlns:a16="http://schemas.microsoft.com/office/drawing/2014/main" id="{CC5C716D-F44D-4B57-A553-511346897AFB}"/>
              </a:ext>
            </a:extLst>
          </p:cNvPr>
          <p:cNvSpPr txBox="1">
            <a:spLocks noChangeArrowheads="1"/>
          </p:cNvSpPr>
          <p:nvPr/>
        </p:nvSpPr>
        <p:spPr bwMode="auto">
          <a:xfrm>
            <a:off x="2501636" y="1285905"/>
            <a:ext cx="826555" cy="515638"/>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000" dirty="0">
                <a:latin typeface="Arial" panose="020B0604020202020204" pitchFamily="34" charset="0"/>
              </a:rPr>
              <a:t>SA#92-e</a:t>
            </a:r>
          </a:p>
          <a:p>
            <a:pPr algn="ctr">
              <a:lnSpc>
                <a:spcPct val="100000"/>
              </a:lnSpc>
              <a:spcBef>
                <a:spcPct val="0"/>
              </a:spcBef>
              <a:buFontTx/>
              <a:buNone/>
            </a:pPr>
            <a:r>
              <a:rPr lang="en-US" altLang="en-US" sz="1000" dirty="0">
                <a:latin typeface="Arial" panose="020B0604020202020204" pitchFamily="34" charset="0"/>
              </a:rPr>
              <a:t>Jun/2021</a:t>
            </a:r>
          </a:p>
        </p:txBody>
      </p:sp>
      <p:sp>
        <p:nvSpPr>
          <p:cNvPr id="40" name="TextBox 8">
            <a:extLst>
              <a:ext uri="{FF2B5EF4-FFF2-40B4-BE49-F238E27FC236}">
                <a16:creationId xmlns:a16="http://schemas.microsoft.com/office/drawing/2014/main" id="{7D96482B-F685-4CE9-BBBD-E1474C11554C}"/>
              </a:ext>
            </a:extLst>
          </p:cNvPr>
          <p:cNvSpPr txBox="1">
            <a:spLocks noChangeArrowheads="1"/>
          </p:cNvSpPr>
          <p:nvPr/>
        </p:nvSpPr>
        <p:spPr bwMode="auto">
          <a:xfrm>
            <a:off x="3359135" y="1285905"/>
            <a:ext cx="850910" cy="515638"/>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000" dirty="0">
                <a:latin typeface="Arial" panose="020B0604020202020204" pitchFamily="34" charset="0"/>
              </a:rPr>
              <a:t>SA#93e</a:t>
            </a:r>
          </a:p>
          <a:p>
            <a:pPr algn="ctr">
              <a:lnSpc>
                <a:spcPct val="100000"/>
              </a:lnSpc>
              <a:spcBef>
                <a:spcPct val="0"/>
              </a:spcBef>
              <a:buFontTx/>
              <a:buNone/>
            </a:pPr>
            <a:r>
              <a:rPr lang="en-US" altLang="en-US" sz="1000" dirty="0">
                <a:latin typeface="Arial" panose="020B0604020202020204" pitchFamily="34" charset="0"/>
              </a:rPr>
              <a:t>Sep/2021</a:t>
            </a:r>
          </a:p>
        </p:txBody>
      </p:sp>
      <p:sp>
        <p:nvSpPr>
          <p:cNvPr id="41" name="TextBox 9">
            <a:extLst>
              <a:ext uri="{FF2B5EF4-FFF2-40B4-BE49-F238E27FC236}">
                <a16:creationId xmlns:a16="http://schemas.microsoft.com/office/drawing/2014/main" id="{FCF955AF-1721-40F5-A6BC-331B6E8A8753}"/>
              </a:ext>
            </a:extLst>
          </p:cNvPr>
          <p:cNvSpPr txBox="1">
            <a:spLocks noChangeArrowheads="1"/>
          </p:cNvSpPr>
          <p:nvPr/>
        </p:nvSpPr>
        <p:spPr bwMode="auto">
          <a:xfrm>
            <a:off x="4227872" y="1285905"/>
            <a:ext cx="852784" cy="515638"/>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000" dirty="0">
                <a:latin typeface="Arial" panose="020B0604020202020204" pitchFamily="34" charset="0"/>
              </a:rPr>
              <a:t>SA#94-e</a:t>
            </a:r>
          </a:p>
          <a:p>
            <a:pPr algn="ctr">
              <a:lnSpc>
                <a:spcPct val="100000"/>
              </a:lnSpc>
              <a:spcBef>
                <a:spcPct val="0"/>
              </a:spcBef>
              <a:buFontTx/>
              <a:buNone/>
            </a:pPr>
            <a:r>
              <a:rPr lang="en-US" altLang="en-US" sz="1000" dirty="0">
                <a:latin typeface="Arial" panose="020B0604020202020204" pitchFamily="34" charset="0"/>
              </a:rPr>
              <a:t>Dec/2021</a:t>
            </a:r>
          </a:p>
        </p:txBody>
      </p:sp>
      <p:sp>
        <p:nvSpPr>
          <p:cNvPr id="42" name="TextBox 10">
            <a:extLst>
              <a:ext uri="{FF2B5EF4-FFF2-40B4-BE49-F238E27FC236}">
                <a16:creationId xmlns:a16="http://schemas.microsoft.com/office/drawing/2014/main" id="{946F2CE5-3B41-487F-8476-7F85CC8485C1}"/>
              </a:ext>
            </a:extLst>
          </p:cNvPr>
          <p:cNvSpPr txBox="1">
            <a:spLocks noChangeArrowheads="1"/>
          </p:cNvSpPr>
          <p:nvPr/>
        </p:nvSpPr>
        <p:spPr bwMode="auto">
          <a:xfrm>
            <a:off x="5101293" y="1285905"/>
            <a:ext cx="845289" cy="515638"/>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000" dirty="0">
                <a:latin typeface="Arial" panose="020B0604020202020204" pitchFamily="34" charset="0"/>
              </a:rPr>
              <a:t>SA#95</a:t>
            </a:r>
          </a:p>
          <a:p>
            <a:pPr algn="ctr">
              <a:lnSpc>
                <a:spcPct val="100000"/>
              </a:lnSpc>
              <a:spcBef>
                <a:spcPct val="0"/>
              </a:spcBef>
              <a:buFontTx/>
              <a:buNone/>
            </a:pPr>
            <a:r>
              <a:rPr lang="en-US" altLang="en-US" sz="1000" dirty="0">
                <a:latin typeface="Arial" panose="020B0604020202020204" pitchFamily="34" charset="0"/>
              </a:rPr>
              <a:t>Mar/2022</a:t>
            </a:r>
          </a:p>
        </p:txBody>
      </p:sp>
      <p:sp>
        <p:nvSpPr>
          <p:cNvPr id="43" name="TextBox 11">
            <a:extLst>
              <a:ext uri="{FF2B5EF4-FFF2-40B4-BE49-F238E27FC236}">
                <a16:creationId xmlns:a16="http://schemas.microsoft.com/office/drawing/2014/main" id="{46C99BFA-9A42-49D3-B196-009146A83046}"/>
              </a:ext>
            </a:extLst>
          </p:cNvPr>
          <p:cNvSpPr txBox="1">
            <a:spLocks noChangeArrowheads="1"/>
          </p:cNvSpPr>
          <p:nvPr/>
        </p:nvSpPr>
        <p:spPr bwMode="auto">
          <a:xfrm>
            <a:off x="5980334" y="1285905"/>
            <a:ext cx="826555" cy="515638"/>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000" dirty="0">
                <a:latin typeface="Arial" panose="020B0604020202020204" pitchFamily="34" charset="0"/>
              </a:rPr>
              <a:t>SA#96</a:t>
            </a:r>
          </a:p>
          <a:p>
            <a:pPr algn="ctr">
              <a:lnSpc>
                <a:spcPct val="100000"/>
              </a:lnSpc>
              <a:spcBef>
                <a:spcPct val="0"/>
              </a:spcBef>
              <a:buFontTx/>
              <a:buNone/>
            </a:pPr>
            <a:r>
              <a:rPr lang="en-US" altLang="en-US" sz="1000" dirty="0">
                <a:latin typeface="Arial" panose="020B0604020202020204" pitchFamily="34" charset="0"/>
              </a:rPr>
              <a:t>Jun/2022</a:t>
            </a:r>
          </a:p>
        </p:txBody>
      </p:sp>
      <p:sp>
        <p:nvSpPr>
          <p:cNvPr id="44" name="TextBox 12">
            <a:extLst>
              <a:ext uri="{FF2B5EF4-FFF2-40B4-BE49-F238E27FC236}">
                <a16:creationId xmlns:a16="http://schemas.microsoft.com/office/drawing/2014/main" id="{1A8360A4-1976-49EB-8E8B-FA82CB9996C6}"/>
              </a:ext>
            </a:extLst>
          </p:cNvPr>
          <p:cNvSpPr txBox="1">
            <a:spLocks noChangeArrowheads="1"/>
          </p:cNvSpPr>
          <p:nvPr/>
        </p:nvSpPr>
        <p:spPr bwMode="auto">
          <a:xfrm>
            <a:off x="6837833" y="1285905"/>
            <a:ext cx="850910" cy="515638"/>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000" dirty="0">
                <a:latin typeface="Arial" panose="020B0604020202020204" pitchFamily="34" charset="0"/>
              </a:rPr>
              <a:t>SA#97</a:t>
            </a:r>
          </a:p>
          <a:p>
            <a:pPr algn="ctr">
              <a:lnSpc>
                <a:spcPct val="100000"/>
              </a:lnSpc>
              <a:spcBef>
                <a:spcPct val="0"/>
              </a:spcBef>
              <a:buFontTx/>
              <a:buNone/>
            </a:pPr>
            <a:r>
              <a:rPr lang="en-US" altLang="en-US" sz="1000" dirty="0">
                <a:latin typeface="Arial" panose="020B0604020202020204" pitchFamily="34" charset="0"/>
              </a:rPr>
              <a:t>Sep/2022</a:t>
            </a:r>
          </a:p>
        </p:txBody>
      </p:sp>
      <p:sp>
        <p:nvSpPr>
          <p:cNvPr id="45" name="TextBox 13">
            <a:extLst>
              <a:ext uri="{FF2B5EF4-FFF2-40B4-BE49-F238E27FC236}">
                <a16:creationId xmlns:a16="http://schemas.microsoft.com/office/drawing/2014/main" id="{82A76FC0-0B4A-421E-8BD8-83DB28DE3F96}"/>
              </a:ext>
            </a:extLst>
          </p:cNvPr>
          <p:cNvSpPr txBox="1">
            <a:spLocks noChangeArrowheads="1"/>
          </p:cNvSpPr>
          <p:nvPr/>
        </p:nvSpPr>
        <p:spPr bwMode="auto">
          <a:xfrm>
            <a:off x="7705876" y="1285905"/>
            <a:ext cx="852783" cy="515638"/>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000" dirty="0">
                <a:latin typeface="Arial" panose="020B0604020202020204" pitchFamily="34" charset="0"/>
              </a:rPr>
              <a:t>SA#98</a:t>
            </a:r>
          </a:p>
          <a:p>
            <a:pPr algn="ctr">
              <a:lnSpc>
                <a:spcPct val="100000"/>
              </a:lnSpc>
              <a:spcBef>
                <a:spcPct val="0"/>
              </a:spcBef>
              <a:buFontTx/>
              <a:buNone/>
            </a:pPr>
            <a:r>
              <a:rPr lang="en-US" altLang="en-US" sz="1000" dirty="0">
                <a:latin typeface="Arial" panose="020B0604020202020204" pitchFamily="34" charset="0"/>
              </a:rPr>
              <a:t>Dec/2022</a:t>
            </a:r>
          </a:p>
        </p:txBody>
      </p:sp>
      <p:sp>
        <p:nvSpPr>
          <p:cNvPr id="46" name="TextBox 14">
            <a:extLst>
              <a:ext uri="{FF2B5EF4-FFF2-40B4-BE49-F238E27FC236}">
                <a16:creationId xmlns:a16="http://schemas.microsoft.com/office/drawing/2014/main" id="{1BF98A0B-FDD0-4C97-BC4A-DA3F38C37A8E}"/>
              </a:ext>
            </a:extLst>
          </p:cNvPr>
          <p:cNvSpPr txBox="1">
            <a:spLocks noChangeArrowheads="1"/>
          </p:cNvSpPr>
          <p:nvPr/>
        </p:nvSpPr>
        <p:spPr bwMode="auto">
          <a:xfrm>
            <a:off x="8579297" y="1285905"/>
            <a:ext cx="845291" cy="515638"/>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000" dirty="0">
                <a:latin typeface="Arial" panose="020B0604020202020204" pitchFamily="34" charset="0"/>
              </a:rPr>
              <a:t>SA#99</a:t>
            </a:r>
          </a:p>
          <a:p>
            <a:pPr algn="ctr">
              <a:lnSpc>
                <a:spcPct val="100000"/>
              </a:lnSpc>
              <a:spcBef>
                <a:spcPct val="0"/>
              </a:spcBef>
              <a:buFontTx/>
              <a:buNone/>
            </a:pPr>
            <a:r>
              <a:rPr lang="en-US" altLang="en-US" sz="1000" dirty="0">
                <a:latin typeface="Arial" panose="020B0604020202020204" pitchFamily="34" charset="0"/>
              </a:rPr>
              <a:t>Mar/2023</a:t>
            </a:r>
          </a:p>
        </p:txBody>
      </p:sp>
      <p:sp>
        <p:nvSpPr>
          <p:cNvPr id="47" name="Rounded Rectangle 17">
            <a:extLst>
              <a:ext uri="{FF2B5EF4-FFF2-40B4-BE49-F238E27FC236}">
                <a16:creationId xmlns:a16="http://schemas.microsoft.com/office/drawing/2014/main" id="{5C6AA700-715D-43CF-AB0C-686232AB8A89}"/>
              </a:ext>
            </a:extLst>
          </p:cNvPr>
          <p:cNvSpPr/>
          <p:nvPr/>
        </p:nvSpPr>
        <p:spPr>
          <a:xfrm>
            <a:off x="2460171" y="1913478"/>
            <a:ext cx="797046" cy="777945"/>
          </a:xfrm>
          <a:prstGeom prst="roundRect">
            <a:avLst/>
          </a:prstGeom>
        </p:spPr>
        <p:style>
          <a:lnRef idx="3">
            <a:schemeClr val="lt1"/>
          </a:lnRef>
          <a:fillRef idx="1">
            <a:schemeClr val="accent1"/>
          </a:fillRef>
          <a:effectRef idx="1">
            <a:schemeClr val="accent1"/>
          </a:effectRef>
          <a:fontRef idx="minor">
            <a:schemeClr val="lt1"/>
          </a:fontRef>
        </p:style>
        <p:txBody>
          <a:bodyPr anchor="ctr"/>
          <a:lstStyle/>
          <a:p>
            <a:pPr algn="ctr">
              <a:defRPr/>
            </a:pPr>
            <a:r>
              <a:rPr lang="en-US" sz="900" dirty="0"/>
              <a:t>R17 </a:t>
            </a:r>
          </a:p>
          <a:p>
            <a:pPr algn="ctr">
              <a:defRPr/>
            </a:pPr>
            <a:r>
              <a:rPr lang="en-US" sz="900" dirty="0"/>
              <a:t>stage 2</a:t>
            </a:r>
          </a:p>
          <a:p>
            <a:pPr algn="ctr">
              <a:defRPr/>
            </a:pPr>
            <a:r>
              <a:rPr lang="en-US" sz="900" dirty="0"/>
              <a:t>freeze</a:t>
            </a:r>
          </a:p>
        </p:txBody>
      </p:sp>
      <p:sp>
        <p:nvSpPr>
          <p:cNvPr id="48" name="Rounded Rectangle 21">
            <a:extLst>
              <a:ext uri="{FF2B5EF4-FFF2-40B4-BE49-F238E27FC236}">
                <a16:creationId xmlns:a16="http://schemas.microsoft.com/office/drawing/2014/main" id="{24BD56DB-A87C-4A2E-8239-2594841FA905}"/>
              </a:ext>
            </a:extLst>
          </p:cNvPr>
          <p:cNvSpPr/>
          <p:nvPr/>
        </p:nvSpPr>
        <p:spPr>
          <a:xfrm>
            <a:off x="5072743" y="1913478"/>
            <a:ext cx="792107" cy="777945"/>
          </a:xfrm>
          <a:prstGeom prst="roundRect">
            <a:avLst/>
          </a:prstGeom>
        </p:spPr>
        <p:style>
          <a:lnRef idx="3">
            <a:schemeClr val="lt1"/>
          </a:lnRef>
          <a:fillRef idx="1">
            <a:schemeClr val="accent1"/>
          </a:fillRef>
          <a:effectRef idx="1">
            <a:schemeClr val="accent1"/>
          </a:effectRef>
          <a:fontRef idx="minor">
            <a:schemeClr val="lt1"/>
          </a:fontRef>
        </p:style>
        <p:txBody>
          <a:bodyPr anchor="ctr"/>
          <a:lstStyle/>
          <a:p>
            <a:pPr algn="ctr">
              <a:defRPr/>
            </a:pPr>
            <a:r>
              <a:rPr lang="en-US" sz="900" dirty="0"/>
              <a:t>R17 </a:t>
            </a:r>
          </a:p>
          <a:p>
            <a:pPr algn="ctr">
              <a:defRPr/>
            </a:pPr>
            <a:r>
              <a:rPr lang="en-US" sz="900" dirty="0"/>
              <a:t>stage 3</a:t>
            </a:r>
          </a:p>
          <a:p>
            <a:pPr algn="ctr">
              <a:defRPr/>
            </a:pPr>
            <a:r>
              <a:rPr lang="en-US" sz="900" dirty="0"/>
              <a:t>freeze</a:t>
            </a:r>
          </a:p>
        </p:txBody>
      </p:sp>
      <p:sp>
        <p:nvSpPr>
          <p:cNvPr id="49" name="Rounded Rectangle 22">
            <a:extLst>
              <a:ext uri="{FF2B5EF4-FFF2-40B4-BE49-F238E27FC236}">
                <a16:creationId xmlns:a16="http://schemas.microsoft.com/office/drawing/2014/main" id="{B0BBAFB9-DF6E-4BE7-9A42-C5A8D585A5CB}"/>
              </a:ext>
            </a:extLst>
          </p:cNvPr>
          <p:cNvSpPr/>
          <p:nvPr/>
        </p:nvSpPr>
        <p:spPr>
          <a:xfrm>
            <a:off x="6012347" y="1913478"/>
            <a:ext cx="722179" cy="777945"/>
          </a:xfrm>
          <a:prstGeom prst="roundRect">
            <a:avLst/>
          </a:prstGeom>
        </p:spPr>
        <p:style>
          <a:lnRef idx="3">
            <a:schemeClr val="lt1"/>
          </a:lnRef>
          <a:fillRef idx="1">
            <a:schemeClr val="accent1"/>
          </a:fillRef>
          <a:effectRef idx="1">
            <a:schemeClr val="accent1"/>
          </a:effectRef>
          <a:fontRef idx="minor">
            <a:schemeClr val="lt1"/>
          </a:fontRef>
        </p:style>
        <p:txBody>
          <a:bodyPr anchor="ctr"/>
          <a:lstStyle/>
          <a:p>
            <a:pPr algn="ctr">
              <a:defRPr/>
            </a:pPr>
            <a:r>
              <a:rPr lang="en-US" sz="900" dirty="0"/>
              <a:t>R17 code</a:t>
            </a:r>
          </a:p>
          <a:p>
            <a:pPr algn="ctr">
              <a:defRPr/>
            </a:pPr>
            <a:r>
              <a:rPr lang="en-US" sz="900" dirty="0"/>
              <a:t>freeze</a:t>
            </a:r>
          </a:p>
        </p:txBody>
      </p:sp>
      <p:sp>
        <p:nvSpPr>
          <p:cNvPr id="50" name="Rounded Rectangle 23">
            <a:extLst>
              <a:ext uri="{FF2B5EF4-FFF2-40B4-BE49-F238E27FC236}">
                <a16:creationId xmlns:a16="http://schemas.microsoft.com/office/drawing/2014/main" id="{B817FC6A-3AC4-4504-BE88-FD5315B670E7}"/>
              </a:ext>
            </a:extLst>
          </p:cNvPr>
          <p:cNvSpPr/>
          <p:nvPr/>
        </p:nvSpPr>
        <p:spPr>
          <a:xfrm>
            <a:off x="4272996" y="3960378"/>
            <a:ext cx="908604" cy="1015028"/>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900" dirty="0"/>
              <a:t>stage 1</a:t>
            </a:r>
          </a:p>
          <a:p>
            <a:pPr algn="ctr">
              <a:defRPr/>
            </a:pPr>
            <a:r>
              <a:rPr lang="en-US" sz="900" dirty="0"/>
              <a:t>100%; </a:t>
            </a:r>
          </a:p>
          <a:p>
            <a:pPr algn="ctr">
              <a:defRPr/>
            </a:pPr>
            <a:r>
              <a:rPr lang="en-US" sz="900" dirty="0"/>
              <a:t>SA2 SIDs prioritization</a:t>
            </a:r>
          </a:p>
        </p:txBody>
      </p:sp>
      <p:sp>
        <p:nvSpPr>
          <p:cNvPr id="51" name="Rounded Rectangle 24">
            <a:extLst>
              <a:ext uri="{FF2B5EF4-FFF2-40B4-BE49-F238E27FC236}">
                <a16:creationId xmlns:a16="http://schemas.microsoft.com/office/drawing/2014/main" id="{68F340EB-9CBB-4291-B2F7-30D3CAEAE1AE}"/>
              </a:ext>
            </a:extLst>
          </p:cNvPr>
          <p:cNvSpPr/>
          <p:nvPr/>
        </p:nvSpPr>
        <p:spPr>
          <a:xfrm>
            <a:off x="8416487" y="3960378"/>
            <a:ext cx="955506" cy="1051854"/>
          </a:xfrm>
          <a:prstGeom prst="roundRect">
            <a:avLst/>
          </a:prstGeom>
          <a:solidFill>
            <a:schemeClr val="accent2">
              <a:lumMod val="20000"/>
              <a:lumOff val="80000"/>
            </a:schemeClr>
          </a:solidFill>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900" dirty="0"/>
              <a:t>R18 stage 2</a:t>
            </a:r>
          </a:p>
          <a:p>
            <a:pPr algn="ctr">
              <a:defRPr/>
            </a:pPr>
            <a:r>
              <a:rPr lang="en-US" sz="900" dirty="0"/>
              <a:t>Functional freeze</a:t>
            </a:r>
          </a:p>
        </p:txBody>
      </p:sp>
      <p:sp>
        <p:nvSpPr>
          <p:cNvPr id="52" name="Rounded Rectangle 25">
            <a:extLst>
              <a:ext uri="{FF2B5EF4-FFF2-40B4-BE49-F238E27FC236}">
                <a16:creationId xmlns:a16="http://schemas.microsoft.com/office/drawing/2014/main" id="{530700CF-E61E-4C6E-B66E-893DC63E229A}"/>
              </a:ext>
            </a:extLst>
          </p:cNvPr>
          <p:cNvSpPr/>
          <p:nvPr/>
        </p:nvSpPr>
        <p:spPr>
          <a:xfrm>
            <a:off x="11212286" y="3960378"/>
            <a:ext cx="697858" cy="1015028"/>
          </a:xfrm>
          <a:prstGeom prst="roundRect">
            <a:avLst/>
          </a:prstGeom>
          <a:solidFill>
            <a:schemeClr val="accent2">
              <a:lumMod val="20000"/>
              <a:lumOff val="80000"/>
            </a:schemeClr>
          </a:solidFill>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900" dirty="0"/>
              <a:t>R18 stage 3</a:t>
            </a:r>
          </a:p>
          <a:p>
            <a:pPr algn="ctr">
              <a:defRPr/>
            </a:pPr>
            <a:r>
              <a:rPr lang="en-US" sz="900" dirty="0"/>
              <a:t>freeze</a:t>
            </a:r>
          </a:p>
        </p:txBody>
      </p:sp>
      <p:sp>
        <p:nvSpPr>
          <p:cNvPr id="53" name="Rounded Rectangle 26">
            <a:extLst>
              <a:ext uri="{FF2B5EF4-FFF2-40B4-BE49-F238E27FC236}">
                <a16:creationId xmlns:a16="http://schemas.microsoft.com/office/drawing/2014/main" id="{90EE6A61-1B8D-4E18-8960-70AEEEA77BB8}"/>
              </a:ext>
            </a:extLst>
          </p:cNvPr>
          <p:cNvSpPr/>
          <p:nvPr/>
        </p:nvSpPr>
        <p:spPr>
          <a:xfrm>
            <a:off x="3403322" y="3960378"/>
            <a:ext cx="822364" cy="990477"/>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900" dirty="0"/>
              <a:t>stage 1</a:t>
            </a:r>
          </a:p>
          <a:p>
            <a:pPr algn="ctr">
              <a:defRPr/>
            </a:pPr>
            <a:r>
              <a:rPr lang="en-US" sz="900" dirty="0"/>
              <a:t>&gt;= 80%; SA2 SIDs Discussion</a:t>
            </a:r>
          </a:p>
        </p:txBody>
      </p:sp>
      <p:sp>
        <p:nvSpPr>
          <p:cNvPr id="54" name="TextBox 27">
            <a:extLst>
              <a:ext uri="{FF2B5EF4-FFF2-40B4-BE49-F238E27FC236}">
                <a16:creationId xmlns:a16="http://schemas.microsoft.com/office/drawing/2014/main" id="{B0E2741C-602B-4761-94AF-EC73C442E150}"/>
              </a:ext>
            </a:extLst>
          </p:cNvPr>
          <p:cNvSpPr txBox="1">
            <a:spLocks noChangeArrowheads="1"/>
          </p:cNvSpPr>
          <p:nvPr/>
        </p:nvSpPr>
        <p:spPr bwMode="auto">
          <a:xfrm>
            <a:off x="9458339" y="1285905"/>
            <a:ext cx="826555" cy="515638"/>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000" dirty="0">
                <a:latin typeface="Arial" panose="020B0604020202020204" pitchFamily="34" charset="0"/>
              </a:rPr>
              <a:t>SA#100</a:t>
            </a:r>
          </a:p>
          <a:p>
            <a:pPr algn="ctr">
              <a:lnSpc>
                <a:spcPct val="100000"/>
              </a:lnSpc>
              <a:spcBef>
                <a:spcPct val="0"/>
              </a:spcBef>
              <a:buFontTx/>
              <a:buNone/>
            </a:pPr>
            <a:r>
              <a:rPr lang="en-US" altLang="en-US" sz="1000" dirty="0">
                <a:latin typeface="Arial" panose="020B0604020202020204" pitchFamily="34" charset="0"/>
              </a:rPr>
              <a:t>Jun/2023</a:t>
            </a:r>
          </a:p>
        </p:txBody>
      </p:sp>
      <p:sp>
        <p:nvSpPr>
          <p:cNvPr id="55" name="Rounded Rectangle 28">
            <a:extLst>
              <a:ext uri="{FF2B5EF4-FFF2-40B4-BE49-F238E27FC236}">
                <a16:creationId xmlns:a16="http://schemas.microsoft.com/office/drawing/2014/main" id="{5341AF7A-4172-4EA3-9069-86ED5C0E22A2}"/>
              </a:ext>
            </a:extLst>
          </p:cNvPr>
          <p:cNvSpPr/>
          <p:nvPr/>
        </p:nvSpPr>
        <p:spPr>
          <a:xfrm>
            <a:off x="3346271" y="2874018"/>
            <a:ext cx="857152" cy="776410"/>
          </a:xfrm>
          <a:prstGeom prst="roundRect">
            <a:avLst/>
          </a:prstGeom>
          <a:solidFill>
            <a:srgbClr val="FF6600"/>
          </a:solidFill>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900" dirty="0"/>
              <a:t>SA</a:t>
            </a:r>
          </a:p>
          <a:p>
            <a:pPr algn="ctr">
              <a:defRPr/>
            </a:pPr>
            <a:r>
              <a:rPr lang="en-US" sz="900" dirty="0"/>
              <a:t>Rel-18</a:t>
            </a:r>
          </a:p>
          <a:p>
            <a:pPr algn="ctr">
              <a:defRPr/>
            </a:pPr>
            <a:r>
              <a:rPr lang="en-US" sz="900" dirty="0"/>
              <a:t>Workshop</a:t>
            </a:r>
          </a:p>
        </p:txBody>
      </p:sp>
      <p:sp>
        <p:nvSpPr>
          <p:cNvPr id="56" name="Rounded Rectangle 29">
            <a:extLst>
              <a:ext uri="{FF2B5EF4-FFF2-40B4-BE49-F238E27FC236}">
                <a16:creationId xmlns:a16="http://schemas.microsoft.com/office/drawing/2014/main" id="{3BCFEF62-1D85-41F2-88DE-06B33B64CB13}"/>
              </a:ext>
            </a:extLst>
          </p:cNvPr>
          <p:cNvSpPr/>
          <p:nvPr/>
        </p:nvSpPr>
        <p:spPr>
          <a:xfrm>
            <a:off x="2433460" y="2874018"/>
            <a:ext cx="846019" cy="776410"/>
          </a:xfrm>
          <a:prstGeom prst="roundRect">
            <a:avLst/>
          </a:prstGeom>
          <a:solidFill>
            <a:srgbClr val="FF6600"/>
          </a:solidFill>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900" dirty="0"/>
              <a:t>RAN</a:t>
            </a:r>
          </a:p>
          <a:p>
            <a:pPr algn="ctr">
              <a:defRPr/>
            </a:pPr>
            <a:r>
              <a:rPr lang="en-US" sz="900" dirty="0"/>
              <a:t>Rel-18</a:t>
            </a:r>
          </a:p>
          <a:p>
            <a:pPr algn="ctr">
              <a:defRPr/>
            </a:pPr>
            <a:r>
              <a:rPr lang="en-US" sz="900" dirty="0"/>
              <a:t>Workshop</a:t>
            </a:r>
          </a:p>
        </p:txBody>
      </p:sp>
      <p:sp>
        <p:nvSpPr>
          <p:cNvPr id="57" name="TextBox 19">
            <a:extLst>
              <a:ext uri="{FF2B5EF4-FFF2-40B4-BE49-F238E27FC236}">
                <a16:creationId xmlns:a16="http://schemas.microsoft.com/office/drawing/2014/main" id="{451D4FB4-73D1-4F84-BFBC-C5ADF0FAB5DB}"/>
              </a:ext>
            </a:extLst>
          </p:cNvPr>
          <p:cNvSpPr txBox="1">
            <a:spLocks noChangeArrowheads="1"/>
          </p:cNvSpPr>
          <p:nvPr/>
        </p:nvSpPr>
        <p:spPr bwMode="auto">
          <a:xfrm>
            <a:off x="1460817" y="4215854"/>
            <a:ext cx="731011" cy="515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000" dirty="0">
                <a:latin typeface="Arial" panose="020B0604020202020204" pitchFamily="34" charset="0"/>
              </a:rPr>
              <a:t>Rel-18 </a:t>
            </a:r>
          </a:p>
          <a:p>
            <a:pPr>
              <a:lnSpc>
                <a:spcPct val="100000"/>
              </a:lnSpc>
              <a:spcBef>
                <a:spcPct val="0"/>
              </a:spcBef>
              <a:buFontTx/>
              <a:buNone/>
            </a:pPr>
            <a:r>
              <a:rPr lang="en-US" altLang="en-US" sz="1000" dirty="0">
                <a:latin typeface="Arial" panose="020B0604020202020204" pitchFamily="34" charset="0"/>
              </a:rPr>
              <a:t>timeline</a:t>
            </a:r>
          </a:p>
        </p:txBody>
      </p:sp>
      <p:sp>
        <p:nvSpPr>
          <p:cNvPr id="58" name="Rounded Rectangle 31">
            <a:extLst>
              <a:ext uri="{FF2B5EF4-FFF2-40B4-BE49-F238E27FC236}">
                <a16:creationId xmlns:a16="http://schemas.microsoft.com/office/drawing/2014/main" id="{2CC46E78-212E-4EA4-8C36-043484616607}"/>
              </a:ext>
            </a:extLst>
          </p:cNvPr>
          <p:cNvSpPr/>
          <p:nvPr/>
        </p:nvSpPr>
        <p:spPr>
          <a:xfrm>
            <a:off x="4272995" y="2874018"/>
            <a:ext cx="820973" cy="776410"/>
          </a:xfrm>
          <a:prstGeom prst="roundRect">
            <a:avLst/>
          </a:prstGeom>
          <a:solidFill>
            <a:srgbClr val="FF6600"/>
          </a:solidFill>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900" dirty="0"/>
              <a:t>Rel-18</a:t>
            </a:r>
          </a:p>
          <a:p>
            <a:pPr algn="ctr">
              <a:defRPr/>
            </a:pPr>
            <a:r>
              <a:rPr lang="en-US" sz="900" dirty="0"/>
              <a:t>content agreed</a:t>
            </a:r>
          </a:p>
        </p:txBody>
      </p:sp>
      <p:sp>
        <p:nvSpPr>
          <p:cNvPr id="59" name="TextBox 32">
            <a:extLst>
              <a:ext uri="{FF2B5EF4-FFF2-40B4-BE49-F238E27FC236}">
                <a16:creationId xmlns:a16="http://schemas.microsoft.com/office/drawing/2014/main" id="{B8C1C506-1D7A-4F5D-B4BB-DA1DE1A7B42D}"/>
              </a:ext>
            </a:extLst>
          </p:cNvPr>
          <p:cNvSpPr txBox="1">
            <a:spLocks noChangeArrowheads="1"/>
          </p:cNvSpPr>
          <p:nvPr/>
        </p:nvSpPr>
        <p:spPr bwMode="auto">
          <a:xfrm>
            <a:off x="1460817" y="2068453"/>
            <a:ext cx="877138" cy="515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None/>
            </a:pPr>
            <a:r>
              <a:rPr lang="en-US" altLang="en-US" sz="1000" dirty="0">
                <a:latin typeface="Arial" panose="020B0604020202020204" pitchFamily="34" charset="0"/>
              </a:rPr>
              <a:t>Rel-17 </a:t>
            </a:r>
          </a:p>
          <a:p>
            <a:pPr>
              <a:lnSpc>
                <a:spcPct val="100000"/>
              </a:lnSpc>
              <a:spcBef>
                <a:spcPct val="0"/>
              </a:spcBef>
              <a:buNone/>
            </a:pPr>
            <a:r>
              <a:rPr lang="en-US" altLang="en-US" sz="1000" dirty="0">
                <a:latin typeface="Arial" panose="020B0604020202020204" pitchFamily="34" charset="0"/>
              </a:rPr>
              <a:t>Schedule </a:t>
            </a:r>
          </a:p>
        </p:txBody>
      </p:sp>
      <p:cxnSp>
        <p:nvCxnSpPr>
          <p:cNvPr id="60" name="Curved Connector 39">
            <a:extLst>
              <a:ext uri="{FF2B5EF4-FFF2-40B4-BE49-F238E27FC236}">
                <a16:creationId xmlns:a16="http://schemas.microsoft.com/office/drawing/2014/main" id="{B992C33D-568D-4BB4-8DEB-C8CB16E81860}"/>
              </a:ext>
            </a:extLst>
          </p:cNvPr>
          <p:cNvCxnSpPr>
            <a:cxnSpLocks/>
            <a:stCxn id="58" idx="3"/>
            <a:endCxn id="51" idx="0"/>
          </p:cNvCxnSpPr>
          <p:nvPr/>
        </p:nvCxnSpPr>
        <p:spPr>
          <a:xfrm>
            <a:off x="5093969" y="3262223"/>
            <a:ext cx="3800271" cy="698155"/>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1" name="Curved Connector 54">
            <a:extLst>
              <a:ext uri="{FF2B5EF4-FFF2-40B4-BE49-F238E27FC236}">
                <a16:creationId xmlns:a16="http://schemas.microsoft.com/office/drawing/2014/main" id="{E90778FF-4FBA-420A-B13A-FF3AB3626C42}"/>
              </a:ext>
            </a:extLst>
          </p:cNvPr>
          <p:cNvCxnSpPr>
            <a:cxnSpLocks/>
            <a:stCxn id="58" idx="3"/>
            <a:endCxn id="52" idx="0"/>
          </p:cNvCxnSpPr>
          <p:nvPr/>
        </p:nvCxnSpPr>
        <p:spPr>
          <a:xfrm>
            <a:off x="5093968" y="3262223"/>
            <a:ext cx="6467247" cy="698155"/>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2" name="Curved Connector 57">
            <a:extLst>
              <a:ext uri="{FF2B5EF4-FFF2-40B4-BE49-F238E27FC236}">
                <a16:creationId xmlns:a16="http://schemas.microsoft.com/office/drawing/2014/main" id="{A035DA12-756D-41B5-B0CF-21CBC8891284}"/>
              </a:ext>
            </a:extLst>
          </p:cNvPr>
          <p:cNvCxnSpPr>
            <a:cxnSpLocks/>
            <a:stCxn id="58" idx="3"/>
            <a:endCxn id="67" idx="0"/>
          </p:cNvCxnSpPr>
          <p:nvPr/>
        </p:nvCxnSpPr>
        <p:spPr>
          <a:xfrm>
            <a:off x="5093969" y="3262223"/>
            <a:ext cx="7390955" cy="698155"/>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63" name="TextBox 61">
            <a:extLst>
              <a:ext uri="{FF2B5EF4-FFF2-40B4-BE49-F238E27FC236}">
                <a16:creationId xmlns:a16="http://schemas.microsoft.com/office/drawing/2014/main" id="{66BFA0C7-41E0-41DC-A2A1-446CAC998324}"/>
              </a:ext>
            </a:extLst>
          </p:cNvPr>
          <p:cNvSpPr txBox="1">
            <a:spLocks noChangeArrowheads="1"/>
          </p:cNvSpPr>
          <p:nvPr/>
        </p:nvSpPr>
        <p:spPr bwMode="auto">
          <a:xfrm>
            <a:off x="1426028" y="3021321"/>
            <a:ext cx="794707" cy="515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000" dirty="0">
                <a:latin typeface="Arial" panose="020B0604020202020204" pitchFamily="34" charset="0"/>
              </a:rPr>
              <a:t>Rel-18  </a:t>
            </a:r>
          </a:p>
          <a:p>
            <a:pPr>
              <a:lnSpc>
                <a:spcPct val="100000"/>
              </a:lnSpc>
              <a:spcBef>
                <a:spcPct val="0"/>
              </a:spcBef>
              <a:buFontTx/>
              <a:buNone/>
            </a:pPr>
            <a:r>
              <a:rPr lang="en-US" altLang="en-US" sz="1000" dirty="0">
                <a:latin typeface="Arial" panose="020B0604020202020204" pitchFamily="34" charset="0"/>
              </a:rPr>
              <a:t>Planning</a:t>
            </a:r>
          </a:p>
        </p:txBody>
      </p:sp>
      <p:sp>
        <p:nvSpPr>
          <p:cNvPr id="64" name="TextBox 63">
            <a:extLst>
              <a:ext uri="{FF2B5EF4-FFF2-40B4-BE49-F238E27FC236}">
                <a16:creationId xmlns:a16="http://schemas.microsoft.com/office/drawing/2014/main" id="{485C4E55-2244-44FE-AD69-45C21E31934C}"/>
              </a:ext>
            </a:extLst>
          </p:cNvPr>
          <p:cNvSpPr txBox="1"/>
          <p:nvPr/>
        </p:nvSpPr>
        <p:spPr>
          <a:xfrm>
            <a:off x="3189034" y="2120623"/>
            <a:ext cx="894722" cy="297483"/>
          </a:xfrm>
          <a:prstGeom prst="rect">
            <a:avLst/>
          </a:prstGeom>
          <a:solidFill>
            <a:schemeClr val="accent1">
              <a:lumMod val="60000"/>
              <a:lumOff val="40000"/>
            </a:schemeClr>
          </a:solidFill>
        </p:spPr>
        <p:txBody>
          <a:bodyPr>
            <a:spAutoFit/>
          </a:bodyPr>
          <a:lstStyle/>
          <a:p>
            <a:pPr>
              <a:defRPr/>
            </a:pPr>
            <a:r>
              <a:rPr lang="en-US" sz="900" dirty="0"/>
              <a:t>exceptions</a:t>
            </a:r>
            <a:endParaRPr lang="en-US" sz="1800" dirty="0"/>
          </a:p>
        </p:txBody>
      </p:sp>
      <p:sp>
        <p:nvSpPr>
          <p:cNvPr id="65" name="Rounded Rectangle 40">
            <a:extLst>
              <a:ext uri="{FF2B5EF4-FFF2-40B4-BE49-F238E27FC236}">
                <a16:creationId xmlns:a16="http://schemas.microsoft.com/office/drawing/2014/main" id="{7B2CF443-C73A-4A5E-9635-10BFE932687E}"/>
              </a:ext>
            </a:extLst>
          </p:cNvPr>
          <p:cNvSpPr/>
          <p:nvPr/>
        </p:nvSpPr>
        <p:spPr>
          <a:xfrm>
            <a:off x="2444592" y="3960378"/>
            <a:ext cx="905855" cy="990477"/>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900" dirty="0"/>
              <a:t>S1 normative ongoing; </a:t>
            </a:r>
          </a:p>
          <a:p>
            <a:pPr algn="ctr">
              <a:defRPr/>
            </a:pPr>
            <a:r>
              <a:rPr lang="en-US" sz="900" dirty="0"/>
              <a:t>SA2 SID Discussion</a:t>
            </a:r>
          </a:p>
        </p:txBody>
      </p:sp>
      <p:sp>
        <p:nvSpPr>
          <p:cNvPr id="66" name="TextBox 27">
            <a:extLst>
              <a:ext uri="{FF2B5EF4-FFF2-40B4-BE49-F238E27FC236}">
                <a16:creationId xmlns:a16="http://schemas.microsoft.com/office/drawing/2014/main" id="{D12AA483-F6B3-4119-B326-0CC6A11B9398}"/>
              </a:ext>
            </a:extLst>
          </p:cNvPr>
          <p:cNvSpPr txBox="1">
            <a:spLocks noChangeArrowheads="1"/>
          </p:cNvSpPr>
          <p:nvPr/>
        </p:nvSpPr>
        <p:spPr bwMode="auto">
          <a:xfrm>
            <a:off x="10333926" y="1285905"/>
            <a:ext cx="850910" cy="515638"/>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000" dirty="0">
                <a:latin typeface="Arial" panose="020B0604020202020204" pitchFamily="34" charset="0"/>
              </a:rPr>
              <a:t>SA#101</a:t>
            </a:r>
          </a:p>
          <a:p>
            <a:pPr algn="ctr">
              <a:lnSpc>
                <a:spcPct val="100000"/>
              </a:lnSpc>
              <a:spcBef>
                <a:spcPct val="0"/>
              </a:spcBef>
              <a:buFontTx/>
              <a:buNone/>
            </a:pPr>
            <a:r>
              <a:rPr lang="en-US" altLang="en-US" sz="1000" dirty="0">
                <a:latin typeface="Arial" panose="020B0604020202020204" pitchFamily="34" charset="0"/>
              </a:rPr>
              <a:t>Sep/2023</a:t>
            </a:r>
          </a:p>
        </p:txBody>
      </p:sp>
      <p:sp>
        <p:nvSpPr>
          <p:cNvPr id="68" name="TextBox 27">
            <a:extLst>
              <a:ext uri="{FF2B5EF4-FFF2-40B4-BE49-F238E27FC236}">
                <a16:creationId xmlns:a16="http://schemas.microsoft.com/office/drawing/2014/main" id="{5B64EC32-9451-496A-969A-F4AF27A496B5}"/>
              </a:ext>
            </a:extLst>
          </p:cNvPr>
          <p:cNvSpPr txBox="1">
            <a:spLocks noChangeArrowheads="1"/>
          </p:cNvSpPr>
          <p:nvPr/>
        </p:nvSpPr>
        <p:spPr bwMode="auto">
          <a:xfrm>
            <a:off x="11190141" y="1273630"/>
            <a:ext cx="852783" cy="515638"/>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000" dirty="0">
                <a:latin typeface="Arial" panose="020B0604020202020204" pitchFamily="34" charset="0"/>
              </a:rPr>
              <a:t>SA#102</a:t>
            </a:r>
          </a:p>
          <a:p>
            <a:pPr algn="ctr">
              <a:lnSpc>
                <a:spcPct val="100000"/>
              </a:lnSpc>
              <a:spcBef>
                <a:spcPct val="0"/>
              </a:spcBef>
              <a:buFontTx/>
              <a:buNone/>
            </a:pPr>
            <a:r>
              <a:rPr lang="en-US" altLang="en-US" sz="1000" dirty="0">
                <a:latin typeface="Arial" panose="020B0604020202020204" pitchFamily="34" charset="0"/>
              </a:rPr>
              <a:t>Dec/2023</a:t>
            </a:r>
          </a:p>
        </p:txBody>
      </p:sp>
      <p:sp>
        <p:nvSpPr>
          <p:cNvPr id="69" name="TextBox 68">
            <a:extLst>
              <a:ext uri="{FF2B5EF4-FFF2-40B4-BE49-F238E27FC236}">
                <a16:creationId xmlns:a16="http://schemas.microsoft.com/office/drawing/2014/main" id="{70F69097-9A6A-404C-B45F-72DB8DC79338}"/>
              </a:ext>
            </a:extLst>
          </p:cNvPr>
          <p:cNvSpPr txBox="1"/>
          <p:nvPr/>
        </p:nvSpPr>
        <p:spPr>
          <a:xfrm>
            <a:off x="9392473" y="4263630"/>
            <a:ext cx="820919" cy="475973"/>
          </a:xfrm>
          <a:prstGeom prst="rect">
            <a:avLst/>
          </a:prstGeom>
          <a:solidFill>
            <a:schemeClr val="accent6">
              <a:lumMod val="40000"/>
              <a:lumOff val="60000"/>
            </a:schemeClr>
          </a:solidFill>
        </p:spPr>
        <p:txBody>
          <a:bodyPr wrap="square">
            <a:spAutoFit/>
          </a:bodyPr>
          <a:lstStyle/>
          <a:p>
            <a:pPr algn="ctr">
              <a:defRPr/>
            </a:pPr>
            <a:r>
              <a:rPr lang="en-US" sz="900" dirty="0">
                <a:latin typeface="+mn-lt"/>
              </a:rPr>
              <a:t>Exceptions</a:t>
            </a:r>
          </a:p>
          <a:p>
            <a:pPr algn="ctr">
              <a:defRPr/>
            </a:pPr>
            <a:r>
              <a:rPr lang="en-US" sz="900" dirty="0">
                <a:latin typeface="+mn-lt"/>
              </a:rPr>
              <a:t>(if any)</a:t>
            </a:r>
            <a:endParaRPr lang="en-US" sz="1800" dirty="0">
              <a:latin typeface="+mn-lt"/>
            </a:endParaRPr>
          </a:p>
        </p:txBody>
      </p:sp>
      <p:sp>
        <p:nvSpPr>
          <p:cNvPr id="70" name="Rounded Rectangle 24">
            <a:extLst>
              <a:ext uri="{FF2B5EF4-FFF2-40B4-BE49-F238E27FC236}">
                <a16:creationId xmlns:a16="http://schemas.microsoft.com/office/drawing/2014/main" id="{009172C9-1D4D-4BF2-B30E-5CC1C3002FF2}"/>
              </a:ext>
            </a:extLst>
          </p:cNvPr>
          <p:cNvSpPr/>
          <p:nvPr/>
        </p:nvSpPr>
        <p:spPr>
          <a:xfrm>
            <a:off x="6694059" y="3974242"/>
            <a:ext cx="1043512" cy="1051854"/>
          </a:xfrm>
          <a:prstGeom prst="roundRect">
            <a:avLst/>
          </a:prstGeom>
          <a:solidFill>
            <a:schemeClr val="accent2">
              <a:lumMod val="20000"/>
              <a:lumOff val="80000"/>
            </a:schemeClr>
          </a:solidFill>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900" dirty="0"/>
              <a:t>R18 stage 2</a:t>
            </a:r>
          </a:p>
          <a:p>
            <a:pPr algn="ctr">
              <a:defRPr/>
            </a:pPr>
            <a:r>
              <a:rPr lang="en-US" sz="900" dirty="0"/>
              <a:t>SID Completion </a:t>
            </a:r>
          </a:p>
          <a:p>
            <a:pPr algn="ctr">
              <a:defRPr/>
            </a:pPr>
            <a:r>
              <a:rPr lang="en-US" sz="900" dirty="0"/>
              <a:t>/WIDs Approval</a:t>
            </a:r>
          </a:p>
        </p:txBody>
      </p:sp>
      <p:sp>
        <p:nvSpPr>
          <p:cNvPr id="72" name="TextBox 27">
            <a:extLst>
              <a:ext uri="{FF2B5EF4-FFF2-40B4-BE49-F238E27FC236}">
                <a16:creationId xmlns:a16="http://schemas.microsoft.com/office/drawing/2014/main" id="{7298BF40-F315-4F21-A441-07C629C0A70B}"/>
              </a:ext>
            </a:extLst>
          </p:cNvPr>
          <p:cNvSpPr txBox="1">
            <a:spLocks noChangeArrowheads="1"/>
          </p:cNvSpPr>
          <p:nvPr/>
        </p:nvSpPr>
        <p:spPr bwMode="auto">
          <a:xfrm>
            <a:off x="12076052" y="1275941"/>
            <a:ext cx="845291" cy="515638"/>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000" dirty="0">
                <a:latin typeface="Arial" panose="020B0604020202020204" pitchFamily="34" charset="0"/>
              </a:rPr>
              <a:t>SA#103</a:t>
            </a:r>
          </a:p>
          <a:p>
            <a:pPr algn="ctr">
              <a:lnSpc>
                <a:spcPct val="100000"/>
              </a:lnSpc>
              <a:spcBef>
                <a:spcPct val="0"/>
              </a:spcBef>
              <a:buFontTx/>
              <a:buNone/>
            </a:pPr>
            <a:r>
              <a:rPr lang="en-US" altLang="en-US" sz="1000" dirty="0">
                <a:latin typeface="Arial" panose="020B0604020202020204" pitchFamily="34" charset="0"/>
              </a:rPr>
              <a:t>Mar/2024</a:t>
            </a:r>
          </a:p>
        </p:txBody>
      </p:sp>
      <p:sp>
        <p:nvSpPr>
          <p:cNvPr id="67" name="Rounded Rectangle 58">
            <a:extLst>
              <a:ext uri="{FF2B5EF4-FFF2-40B4-BE49-F238E27FC236}">
                <a16:creationId xmlns:a16="http://schemas.microsoft.com/office/drawing/2014/main" id="{323F8A8E-EA7E-45F6-B5E8-21EC36280A93}"/>
              </a:ext>
            </a:extLst>
          </p:cNvPr>
          <p:cNvSpPr/>
          <p:nvPr/>
        </p:nvSpPr>
        <p:spPr>
          <a:xfrm>
            <a:off x="12123138" y="3960378"/>
            <a:ext cx="723570" cy="1015028"/>
          </a:xfrm>
          <a:prstGeom prst="roundRect">
            <a:avLst/>
          </a:prstGeom>
          <a:solidFill>
            <a:schemeClr val="accent2">
              <a:lumMod val="20000"/>
              <a:lumOff val="80000"/>
            </a:schemeClr>
          </a:solidFill>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900" dirty="0"/>
              <a:t>R18 code</a:t>
            </a:r>
          </a:p>
          <a:p>
            <a:pPr algn="ctr">
              <a:defRPr/>
            </a:pPr>
            <a:r>
              <a:rPr lang="en-US" sz="900" dirty="0"/>
              <a:t>freeze</a:t>
            </a:r>
          </a:p>
        </p:txBody>
      </p:sp>
      <p:sp>
        <p:nvSpPr>
          <p:cNvPr id="76" name="Chevron 60">
            <a:extLst>
              <a:ext uri="{FF2B5EF4-FFF2-40B4-BE49-F238E27FC236}">
                <a16:creationId xmlns:a16="http://schemas.microsoft.com/office/drawing/2014/main" id="{19CEF8B2-862B-4BCD-90AB-871C1660D30D}"/>
              </a:ext>
            </a:extLst>
          </p:cNvPr>
          <p:cNvSpPr>
            <a:spLocks noChangeArrowheads="1"/>
          </p:cNvSpPr>
          <p:nvPr/>
        </p:nvSpPr>
        <p:spPr bwMode="auto">
          <a:xfrm>
            <a:off x="4618192" y="5138335"/>
            <a:ext cx="3484694" cy="281916"/>
          </a:xfrm>
          <a:prstGeom prst="chevron">
            <a:avLst>
              <a:gd name="adj" fmla="val 49961"/>
            </a:avLst>
          </a:prstGeom>
          <a:solidFill>
            <a:srgbClr val="00B0F0"/>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900" dirty="0">
                <a:cs typeface="Arial" panose="020B0604020202020204" pitchFamily="34" charset="0"/>
              </a:rPr>
              <a:t>R18 Stage 2 Study Phase</a:t>
            </a:r>
          </a:p>
        </p:txBody>
      </p:sp>
      <p:sp>
        <p:nvSpPr>
          <p:cNvPr id="77" name="Chevron 60">
            <a:extLst>
              <a:ext uri="{FF2B5EF4-FFF2-40B4-BE49-F238E27FC236}">
                <a16:creationId xmlns:a16="http://schemas.microsoft.com/office/drawing/2014/main" id="{9DB7E7F7-83E4-4910-8916-ED4AB927D7C0}"/>
              </a:ext>
            </a:extLst>
          </p:cNvPr>
          <p:cNvSpPr>
            <a:spLocks noChangeArrowheads="1"/>
          </p:cNvSpPr>
          <p:nvPr/>
        </p:nvSpPr>
        <p:spPr bwMode="auto">
          <a:xfrm>
            <a:off x="7189357" y="5448779"/>
            <a:ext cx="1844293" cy="268010"/>
          </a:xfrm>
          <a:prstGeom prst="chevron">
            <a:avLst>
              <a:gd name="adj" fmla="val 49961"/>
            </a:avLst>
          </a:prstGeom>
          <a:solidFill>
            <a:srgbClr val="00B0F0"/>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900" dirty="0">
                <a:cs typeface="Arial" panose="020B0604020202020204" pitchFamily="34" charset="0"/>
              </a:rPr>
              <a:t>R18 Stage 2 Normative Phase</a:t>
            </a:r>
          </a:p>
        </p:txBody>
      </p:sp>
      <p:sp>
        <p:nvSpPr>
          <p:cNvPr id="78" name="Chevron 60">
            <a:extLst>
              <a:ext uri="{FF2B5EF4-FFF2-40B4-BE49-F238E27FC236}">
                <a16:creationId xmlns:a16="http://schemas.microsoft.com/office/drawing/2014/main" id="{6F65104B-5F94-462F-BDDF-6A1BA4336FE6}"/>
              </a:ext>
            </a:extLst>
          </p:cNvPr>
          <p:cNvSpPr>
            <a:spLocks noChangeArrowheads="1"/>
          </p:cNvSpPr>
          <p:nvPr/>
        </p:nvSpPr>
        <p:spPr bwMode="auto">
          <a:xfrm>
            <a:off x="5477140" y="5877251"/>
            <a:ext cx="1746690" cy="437140"/>
          </a:xfrm>
          <a:prstGeom prst="chevron">
            <a:avLst>
              <a:gd name="adj" fmla="val 49961"/>
            </a:avLst>
          </a:prstGeom>
          <a:solidFill>
            <a:srgbClr val="FFC000"/>
          </a:solidFill>
          <a:ln>
            <a:noFill/>
          </a:ln>
        </p:spPr>
        <p:txBody>
          <a:bodyPr lIns="0" rIns="0"/>
          <a:lstStyle/>
          <a:p>
            <a:pPr algn="ctr"/>
            <a:r>
              <a:rPr lang="fr-FR" altLang="en-US" sz="900" dirty="0">
                <a:cs typeface="Arial" panose="020B0604020202020204" pitchFamily="34" charset="0"/>
              </a:rPr>
              <a:t>TEI18 propsoal submission/approval</a:t>
            </a:r>
          </a:p>
        </p:txBody>
      </p:sp>
      <p:sp>
        <p:nvSpPr>
          <p:cNvPr id="79" name="Chevron 60">
            <a:extLst>
              <a:ext uri="{FF2B5EF4-FFF2-40B4-BE49-F238E27FC236}">
                <a16:creationId xmlns:a16="http://schemas.microsoft.com/office/drawing/2014/main" id="{B40896A6-5BFE-4878-A387-8481CA66540E}"/>
              </a:ext>
            </a:extLst>
          </p:cNvPr>
          <p:cNvSpPr>
            <a:spLocks noChangeArrowheads="1"/>
          </p:cNvSpPr>
          <p:nvPr/>
        </p:nvSpPr>
        <p:spPr bwMode="auto">
          <a:xfrm>
            <a:off x="7240998" y="5950110"/>
            <a:ext cx="1746690" cy="268010"/>
          </a:xfrm>
          <a:prstGeom prst="chevron">
            <a:avLst>
              <a:gd name="adj" fmla="val 49961"/>
            </a:avLst>
          </a:prstGeom>
          <a:solidFill>
            <a:srgbClr val="FFC000"/>
          </a:solidFill>
          <a:ln>
            <a:noFill/>
          </a:ln>
        </p:spPr>
        <p:txBody>
          <a:bodyPr lIns="0" rIns="0"/>
          <a:lstStyle/>
          <a:p>
            <a:pPr algn="ctr"/>
            <a:r>
              <a:rPr lang="fr-FR" altLang="en-US" sz="900" dirty="0">
                <a:cs typeface="Arial" panose="020B0604020202020204" pitchFamily="34" charset="0"/>
              </a:rPr>
              <a:t>TEI18 handling</a:t>
            </a:r>
          </a:p>
        </p:txBody>
      </p:sp>
      <p:sp>
        <p:nvSpPr>
          <p:cNvPr id="73" name="Chevron 60">
            <a:extLst>
              <a:ext uri="{FF2B5EF4-FFF2-40B4-BE49-F238E27FC236}">
                <a16:creationId xmlns:a16="http://schemas.microsoft.com/office/drawing/2014/main" id="{1CF75304-2C4D-4D77-A043-0C9DBFF9F5FD}"/>
              </a:ext>
            </a:extLst>
          </p:cNvPr>
          <p:cNvSpPr>
            <a:spLocks noChangeArrowheads="1"/>
          </p:cNvSpPr>
          <p:nvPr/>
        </p:nvSpPr>
        <p:spPr bwMode="auto">
          <a:xfrm>
            <a:off x="2895600" y="5105679"/>
            <a:ext cx="1741715" cy="348063"/>
          </a:xfrm>
          <a:prstGeom prst="chevron">
            <a:avLst>
              <a:gd name="adj" fmla="val 49961"/>
            </a:avLst>
          </a:prstGeom>
          <a:solidFill>
            <a:srgbClr val="00B0F0"/>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900" dirty="0">
                <a:cs typeface="Arial" panose="020B0604020202020204" pitchFamily="34" charset="0"/>
              </a:rPr>
              <a:t>R18 Stage 2 Study Agreed/ Endorsed</a:t>
            </a:r>
          </a:p>
        </p:txBody>
      </p:sp>
    </p:spTree>
    <p:extLst>
      <p:ext uri="{BB962C8B-B14F-4D97-AF65-F5344CB8AC3E}">
        <p14:creationId xmlns:p14="http://schemas.microsoft.com/office/powerpoint/2010/main" val="4011735051"/>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 name="Rectangle: Rounded Corners 313">
            <a:extLst>
              <a:ext uri="{FF2B5EF4-FFF2-40B4-BE49-F238E27FC236}">
                <a16:creationId xmlns:a16="http://schemas.microsoft.com/office/drawing/2014/main" id="{FEA6A9AD-7E08-4FF2-A545-E68988D56D2F}"/>
              </a:ext>
            </a:extLst>
          </p:cNvPr>
          <p:cNvSpPr/>
          <p:nvPr/>
        </p:nvSpPr>
        <p:spPr>
          <a:xfrm>
            <a:off x="7135329" y="2380736"/>
            <a:ext cx="330751" cy="345661"/>
          </a:xfrm>
          <a:prstGeom prst="roundRect">
            <a:avLst/>
          </a:prstGeom>
          <a:solidFill>
            <a:srgbClr val="FF0000"/>
          </a:solidFill>
          <a:ln w="3175" cap="flat" cmpd="sng" algn="ctr">
            <a:noFill/>
            <a:prstDash val="solid"/>
          </a:ln>
          <a:effectLst/>
        </p:spPr>
        <p:txBody>
          <a:bodyPr lIns="0" tIns="84083" rIns="0" bIns="49655"/>
          <a:lstStyle/>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TSG</a:t>
            </a:r>
          </a:p>
        </p:txBody>
      </p:sp>
      <p:sp>
        <p:nvSpPr>
          <p:cNvPr id="312" name="Rectangle: Rounded Corners 311">
            <a:extLst>
              <a:ext uri="{FF2B5EF4-FFF2-40B4-BE49-F238E27FC236}">
                <a16:creationId xmlns:a16="http://schemas.microsoft.com/office/drawing/2014/main" id="{9A6A231E-E345-4963-B9E3-E0F51551DD26}"/>
              </a:ext>
            </a:extLst>
          </p:cNvPr>
          <p:cNvSpPr/>
          <p:nvPr/>
        </p:nvSpPr>
        <p:spPr>
          <a:xfrm>
            <a:off x="4029148" y="2380736"/>
            <a:ext cx="325172" cy="373645"/>
          </a:xfrm>
          <a:prstGeom prst="roundRect">
            <a:avLst/>
          </a:prstGeom>
          <a:solidFill>
            <a:srgbClr val="1E9657"/>
          </a:solidFill>
          <a:ln w="3175" cap="flat" cmpd="sng" algn="ctr">
            <a:noFill/>
            <a:prstDash val="solid"/>
          </a:ln>
          <a:effectLst/>
        </p:spPr>
        <p:txBody>
          <a:bodyPr lIns="0" tIns="84083" rIns="0" bIns="49655"/>
          <a:lstStyle/>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WG</a:t>
            </a:r>
          </a:p>
        </p:txBody>
      </p:sp>
      <p:sp>
        <p:nvSpPr>
          <p:cNvPr id="313" name="Rectangle: Rounded Corners 312">
            <a:extLst>
              <a:ext uri="{FF2B5EF4-FFF2-40B4-BE49-F238E27FC236}">
                <a16:creationId xmlns:a16="http://schemas.microsoft.com/office/drawing/2014/main" id="{44569F2E-986E-42DE-B144-A1946499D241}"/>
              </a:ext>
            </a:extLst>
          </p:cNvPr>
          <p:cNvSpPr/>
          <p:nvPr/>
        </p:nvSpPr>
        <p:spPr>
          <a:xfrm>
            <a:off x="6070553" y="2386034"/>
            <a:ext cx="344375" cy="386456"/>
          </a:xfrm>
          <a:prstGeom prst="roundRect">
            <a:avLst/>
          </a:prstGeom>
          <a:solidFill>
            <a:srgbClr val="1E9657"/>
          </a:solidFill>
          <a:ln w="3175" cap="flat" cmpd="sng" algn="ctr">
            <a:noFill/>
            <a:prstDash val="solid"/>
          </a:ln>
          <a:effectLst/>
        </p:spPr>
        <p:txBody>
          <a:bodyPr lIns="0" tIns="84083" rIns="0" bIns="49655"/>
          <a:lstStyle/>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WG</a:t>
            </a:r>
          </a:p>
        </p:txBody>
      </p:sp>
      <p:sp>
        <p:nvSpPr>
          <p:cNvPr id="323" name="Rectangle: Rounded Corners 322">
            <a:extLst>
              <a:ext uri="{FF2B5EF4-FFF2-40B4-BE49-F238E27FC236}">
                <a16:creationId xmlns:a16="http://schemas.microsoft.com/office/drawing/2014/main" id="{13662927-0BCC-40E4-A313-AEFD96D655A2}"/>
              </a:ext>
            </a:extLst>
          </p:cNvPr>
          <p:cNvSpPr/>
          <p:nvPr/>
        </p:nvSpPr>
        <p:spPr>
          <a:xfrm>
            <a:off x="4639334" y="3150108"/>
            <a:ext cx="168860" cy="3030977"/>
          </a:xfrm>
          <a:prstGeom prst="roundRect">
            <a:avLst/>
          </a:prstGeom>
          <a:solidFill>
            <a:schemeClr val="bg1">
              <a:lumMod val="75000"/>
            </a:schemeClr>
          </a:solidFill>
          <a:ln w="3175" cap="flat" cmpd="sng" algn="ctr">
            <a:noFill/>
            <a:prstDash val="solid"/>
          </a:ln>
          <a:effectLst/>
        </p:spPr>
        <p:txBody>
          <a:bodyPr lIns="0" tIns="84083" rIns="0" bIns="49655"/>
          <a:lstStyle/>
          <a:p>
            <a:pPr algn="ctr" defTabSz="630594">
              <a:defRPr/>
            </a:pPr>
            <a:endParaRPr lang="en-US" sz="920" b="1" kern="0" dirty="0">
              <a:solidFill>
                <a:srgbClr val="FFFFFF"/>
              </a:solidFill>
              <a:latin typeface="Nokia Pure Text Light" panose="020B0403020202020204" pitchFamily="34" charset="0"/>
              <a:ea typeface="Nokia Pure Text Light" panose="020B0403020202020204" pitchFamily="34" charset="0"/>
            </a:endParaRP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I</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N</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A</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C</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T</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I</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V</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E</a:t>
            </a:r>
          </a:p>
          <a:p>
            <a:pPr algn="ctr" defTabSz="630594">
              <a:defRPr/>
            </a:pPr>
            <a:endParaRPr lang="en-US" sz="920" b="1" kern="0" dirty="0">
              <a:solidFill>
                <a:srgbClr val="FFFFFF"/>
              </a:solidFill>
              <a:latin typeface="Nokia Pure Text Light" panose="020B0403020202020204" pitchFamily="34" charset="0"/>
              <a:ea typeface="Nokia Pure Text Light" panose="020B0403020202020204" pitchFamily="34" charset="0"/>
            </a:endParaRP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P</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E</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R</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I</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O</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D</a:t>
            </a:r>
          </a:p>
          <a:p>
            <a:pPr algn="ctr" defTabSz="630594">
              <a:defRPr/>
            </a:pPr>
            <a:endParaRPr lang="en-US" sz="920" b="1" kern="0" dirty="0">
              <a:solidFill>
                <a:srgbClr val="FFFFFF"/>
              </a:solidFill>
              <a:latin typeface="Nokia Pure Text Light" panose="020B0403020202020204" pitchFamily="34" charset="0"/>
              <a:ea typeface="Nokia Pure Text Light" panose="020B0403020202020204" pitchFamily="34" charset="0"/>
            </a:endParaRPr>
          </a:p>
        </p:txBody>
      </p:sp>
      <p:sp>
        <p:nvSpPr>
          <p:cNvPr id="322" name="Rectangle: Rounded Corners 321">
            <a:extLst>
              <a:ext uri="{FF2B5EF4-FFF2-40B4-BE49-F238E27FC236}">
                <a16:creationId xmlns:a16="http://schemas.microsoft.com/office/drawing/2014/main" id="{814224B2-7A17-44E3-8796-BB89A8A96FEE}"/>
              </a:ext>
            </a:extLst>
          </p:cNvPr>
          <p:cNvSpPr/>
          <p:nvPr/>
        </p:nvSpPr>
        <p:spPr>
          <a:xfrm>
            <a:off x="3732390" y="3188208"/>
            <a:ext cx="269942" cy="3030977"/>
          </a:xfrm>
          <a:prstGeom prst="roundRect">
            <a:avLst/>
          </a:prstGeom>
          <a:solidFill>
            <a:schemeClr val="bg1">
              <a:lumMod val="75000"/>
            </a:schemeClr>
          </a:solidFill>
          <a:ln w="3175" cap="flat" cmpd="sng" algn="ctr">
            <a:noFill/>
            <a:prstDash val="solid"/>
          </a:ln>
          <a:effectLst/>
        </p:spPr>
        <p:txBody>
          <a:bodyPr lIns="0" tIns="84083" rIns="0" bIns="49655"/>
          <a:lstStyle/>
          <a:p>
            <a:pPr algn="ctr" defTabSz="630594">
              <a:defRPr/>
            </a:pPr>
            <a:endParaRPr lang="en-US" sz="920" b="1" kern="0" dirty="0">
              <a:solidFill>
                <a:srgbClr val="FFFFFF"/>
              </a:solidFill>
              <a:latin typeface="Nokia Pure Text Light" panose="020B0403020202020204" pitchFamily="34" charset="0"/>
              <a:ea typeface="Nokia Pure Text Light" panose="020B0403020202020204" pitchFamily="34" charset="0"/>
            </a:endParaRP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I</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N</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A</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C</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T</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I</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V</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E</a:t>
            </a:r>
          </a:p>
          <a:p>
            <a:pPr algn="ctr" defTabSz="630594">
              <a:defRPr/>
            </a:pPr>
            <a:endParaRPr lang="en-US" sz="920" b="1" kern="0" dirty="0">
              <a:solidFill>
                <a:srgbClr val="FFFFFF"/>
              </a:solidFill>
              <a:latin typeface="Nokia Pure Text Light" panose="020B0403020202020204" pitchFamily="34" charset="0"/>
              <a:ea typeface="Nokia Pure Text Light" panose="020B0403020202020204" pitchFamily="34" charset="0"/>
            </a:endParaRP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P</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E</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R</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I</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O</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D</a:t>
            </a:r>
          </a:p>
          <a:p>
            <a:pPr algn="ctr" defTabSz="630594">
              <a:defRPr/>
            </a:pPr>
            <a:endParaRPr lang="en-US" sz="920" b="1" kern="0" dirty="0">
              <a:solidFill>
                <a:srgbClr val="FFFFFF"/>
              </a:solidFill>
              <a:latin typeface="Nokia Pure Text Light" panose="020B0403020202020204" pitchFamily="34" charset="0"/>
              <a:ea typeface="Nokia Pure Text Light" panose="020B0403020202020204" pitchFamily="34" charset="0"/>
            </a:endParaRPr>
          </a:p>
        </p:txBody>
      </p:sp>
      <p:cxnSp>
        <p:nvCxnSpPr>
          <p:cNvPr id="183" name="Straight Connector 12">
            <a:extLst>
              <a:ext uri="{FF2B5EF4-FFF2-40B4-BE49-F238E27FC236}">
                <a16:creationId xmlns:a16="http://schemas.microsoft.com/office/drawing/2014/main" id="{C43D9F77-5300-4CC7-8FBD-956F1EF0D21B}"/>
              </a:ext>
            </a:extLst>
          </p:cNvPr>
          <p:cNvCxnSpPr>
            <a:cxnSpLocks/>
          </p:cNvCxnSpPr>
          <p:nvPr/>
        </p:nvCxnSpPr>
        <p:spPr bwMode="auto">
          <a:xfrm flipV="1">
            <a:off x="3712954" y="2208297"/>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4" name="Left Brace 3">
            <a:extLst>
              <a:ext uri="{FF2B5EF4-FFF2-40B4-BE49-F238E27FC236}">
                <a16:creationId xmlns:a16="http://schemas.microsoft.com/office/drawing/2014/main" id="{DBF1D736-B64F-42EE-854E-1BBA4B468F9A}"/>
              </a:ext>
            </a:extLst>
          </p:cNvPr>
          <p:cNvSpPr/>
          <p:nvPr/>
        </p:nvSpPr>
        <p:spPr bwMode="auto">
          <a:xfrm rot="5400000">
            <a:off x="3278103" y="-2335618"/>
            <a:ext cx="191837" cy="6748043"/>
          </a:xfrm>
          <a:prstGeom prst="leftBrace">
            <a:avLst>
              <a:gd name="adj1" fmla="val 281271"/>
              <a:gd name="adj2" fmla="val 50759"/>
            </a:avLst>
          </a:prstGeom>
          <a:noFill/>
          <a:ln w="9525" cap="flat" cmpd="sng" algn="ctr">
            <a:solidFill>
              <a:schemeClr val="tx1"/>
            </a:solidFill>
            <a:prstDash val="solid"/>
            <a:round/>
            <a:headEnd type="none" w="med" len="med"/>
            <a:tailEnd type="none" w="med" len="med"/>
          </a:ln>
          <a:effectLst/>
        </p:spPr>
        <p:txBody>
          <a:bodyPr vert="horz" wrap="square" lIns="84083" tIns="42041" rIns="84083" bIns="42041" numCol="1" rtlCol="0" anchor="t" anchorCtr="0" compatLnSpc="1">
            <a:prstTxWarp prst="textNoShape">
              <a:avLst/>
            </a:prstTxWarp>
          </a:bodyPr>
          <a:lstStyle/>
          <a:p>
            <a:pPr defTabSz="840835" eaLnBrk="0" fontAlgn="base" hangingPunct="0">
              <a:spcBef>
                <a:spcPct val="0"/>
              </a:spcBef>
              <a:spcAft>
                <a:spcPct val="0"/>
              </a:spcAft>
            </a:pPr>
            <a:endParaRPr lang="en-US" sz="920">
              <a:solidFill>
                <a:prstClr val="black"/>
              </a:solidFill>
              <a:latin typeface="Arial" charset="0"/>
            </a:endParaRPr>
          </a:p>
        </p:txBody>
      </p:sp>
      <p:sp>
        <p:nvSpPr>
          <p:cNvPr id="99" name="TextBox 98">
            <a:extLst>
              <a:ext uri="{FF2B5EF4-FFF2-40B4-BE49-F238E27FC236}">
                <a16:creationId xmlns:a16="http://schemas.microsoft.com/office/drawing/2014/main" id="{648EA7BD-73E3-4741-8E24-92FE243ECAED}"/>
              </a:ext>
            </a:extLst>
          </p:cNvPr>
          <p:cNvSpPr txBox="1"/>
          <p:nvPr/>
        </p:nvSpPr>
        <p:spPr>
          <a:xfrm>
            <a:off x="3694041" y="672366"/>
            <a:ext cx="3269140" cy="553741"/>
          </a:xfrm>
          <a:prstGeom prst="rect">
            <a:avLst/>
          </a:prstGeom>
          <a:noFill/>
        </p:spPr>
        <p:txBody>
          <a:bodyPr wrap="square" rtlCol="0">
            <a:spAutoFit/>
          </a:bodyPr>
          <a:lstStyle/>
          <a:p>
            <a:pPr defTabSz="840835"/>
            <a:r>
              <a:rPr lang="en-US" sz="1472" dirty="0">
                <a:solidFill>
                  <a:prstClr val="black"/>
                </a:solidFill>
                <a:latin typeface="Calibri"/>
              </a:rPr>
              <a:t>Planned as </a:t>
            </a:r>
            <a:r>
              <a:rPr lang="en-US" sz="1472" b="1" u="sng" dirty="0">
                <a:solidFill>
                  <a:srgbClr val="FF0000"/>
                </a:solidFill>
                <a:latin typeface="Calibri"/>
              </a:rPr>
              <a:t>E-meetings</a:t>
            </a:r>
            <a:r>
              <a:rPr lang="en-US" sz="1472" dirty="0">
                <a:solidFill>
                  <a:prstClr val="black"/>
                </a:solidFill>
                <a:latin typeface="Calibri"/>
              </a:rPr>
              <a:t> </a:t>
            </a:r>
          </a:p>
          <a:p>
            <a:pPr defTabSz="840835"/>
            <a:endParaRPr lang="en-US" sz="1472" dirty="0">
              <a:solidFill>
                <a:prstClr val="black"/>
              </a:solidFill>
              <a:latin typeface="Calibri"/>
            </a:endParaRPr>
          </a:p>
        </p:txBody>
      </p:sp>
      <p:cxnSp>
        <p:nvCxnSpPr>
          <p:cNvPr id="215" name="Straight Connector 12">
            <a:extLst>
              <a:ext uri="{FF2B5EF4-FFF2-40B4-BE49-F238E27FC236}">
                <a16:creationId xmlns:a16="http://schemas.microsoft.com/office/drawing/2014/main" id="{22598D18-66ED-4DDB-BBFC-86E0951B7B13}"/>
              </a:ext>
            </a:extLst>
          </p:cNvPr>
          <p:cNvCxnSpPr>
            <a:cxnSpLocks/>
          </p:cNvCxnSpPr>
          <p:nvPr/>
        </p:nvCxnSpPr>
        <p:spPr bwMode="auto">
          <a:xfrm flipV="1">
            <a:off x="445426" y="2208297"/>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120" name="Title 1">
            <a:extLst>
              <a:ext uri="{FF2B5EF4-FFF2-40B4-BE49-F238E27FC236}">
                <a16:creationId xmlns:a16="http://schemas.microsoft.com/office/drawing/2014/main" id="{1AEACCB4-2C82-45FB-A3B6-CEC35C299C6A}"/>
              </a:ext>
            </a:extLst>
          </p:cNvPr>
          <p:cNvSpPr>
            <a:spLocks noGrp="1"/>
          </p:cNvSpPr>
          <p:nvPr>
            <p:ph type="title"/>
          </p:nvPr>
        </p:nvSpPr>
        <p:spPr>
          <a:xfrm>
            <a:off x="835106" y="60268"/>
            <a:ext cx="12755307" cy="661749"/>
          </a:xfrm>
        </p:spPr>
        <p:txBody>
          <a:bodyPr/>
          <a:lstStyle/>
          <a:p>
            <a:r>
              <a:rPr lang="en-US" sz="3200" dirty="0"/>
              <a:t>SA2 Meeting Planning</a:t>
            </a:r>
          </a:p>
        </p:txBody>
      </p:sp>
      <p:sp>
        <p:nvSpPr>
          <p:cNvPr id="104" name="Rectangle 103">
            <a:extLst>
              <a:ext uri="{FF2B5EF4-FFF2-40B4-BE49-F238E27FC236}">
                <a16:creationId xmlns:a16="http://schemas.microsoft.com/office/drawing/2014/main" id="{D7C63C05-9456-4BFF-BDA1-5639CEF01253}"/>
              </a:ext>
            </a:extLst>
          </p:cNvPr>
          <p:cNvSpPr/>
          <p:nvPr/>
        </p:nvSpPr>
        <p:spPr>
          <a:xfrm>
            <a:off x="-1" y="1244977"/>
            <a:ext cx="821225" cy="613395"/>
          </a:xfrm>
          <a:prstGeom prst="rect">
            <a:avLst/>
          </a:prstGeom>
          <a:solidFill>
            <a:srgbClr val="124191"/>
          </a:solidFill>
          <a:ln>
            <a:noFill/>
          </a:ln>
          <a:effectLst/>
        </p:spPr>
        <p:txBody>
          <a:bodyPr lIns="66207" tIns="66207" rIns="66207" bIns="66207" anchor="ctr"/>
          <a:lstStyle/>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January</a:t>
            </a:r>
          </a:p>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2022</a:t>
            </a:r>
          </a:p>
        </p:txBody>
      </p:sp>
      <p:sp>
        <p:nvSpPr>
          <p:cNvPr id="109" name="Rectangle 108">
            <a:extLst>
              <a:ext uri="{FF2B5EF4-FFF2-40B4-BE49-F238E27FC236}">
                <a16:creationId xmlns:a16="http://schemas.microsoft.com/office/drawing/2014/main" id="{C67B3C29-5968-411B-9189-5C25C984A19B}"/>
              </a:ext>
            </a:extLst>
          </p:cNvPr>
          <p:cNvSpPr/>
          <p:nvPr/>
        </p:nvSpPr>
        <p:spPr>
          <a:xfrm>
            <a:off x="864600" y="1244977"/>
            <a:ext cx="1489218" cy="613395"/>
          </a:xfrm>
          <a:prstGeom prst="rect">
            <a:avLst/>
          </a:prstGeom>
          <a:solidFill>
            <a:srgbClr val="124191"/>
          </a:solidFill>
          <a:ln>
            <a:noFill/>
          </a:ln>
          <a:effectLst/>
        </p:spPr>
        <p:txBody>
          <a:bodyPr lIns="66207" tIns="66207" rIns="66207" bIns="66207" anchor="ctr"/>
          <a:lstStyle/>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February </a:t>
            </a:r>
          </a:p>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2022</a:t>
            </a:r>
          </a:p>
        </p:txBody>
      </p:sp>
      <p:sp>
        <p:nvSpPr>
          <p:cNvPr id="110" name="Rectangle 109">
            <a:extLst>
              <a:ext uri="{FF2B5EF4-FFF2-40B4-BE49-F238E27FC236}">
                <a16:creationId xmlns:a16="http://schemas.microsoft.com/office/drawing/2014/main" id="{98F7EE75-86DA-4408-9474-2C564440D1AF}"/>
              </a:ext>
            </a:extLst>
          </p:cNvPr>
          <p:cNvSpPr/>
          <p:nvPr/>
        </p:nvSpPr>
        <p:spPr>
          <a:xfrm>
            <a:off x="146133" y="1852464"/>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17-21</a:t>
            </a:r>
          </a:p>
        </p:txBody>
      </p:sp>
      <p:sp>
        <p:nvSpPr>
          <p:cNvPr id="111" name="Rectangle 110">
            <a:extLst>
              <a:ext uri="{FF2B5EF4-FFF2-40B4-BE49-F238E27FC236}">
                <a16:creationId xmlns:a16="http://schemas.microsoft.com/office/drawing/2014/main" id="{65E1E3C7-54C5-4EFD-940F-2E745D64D5E8}"/>
              </a:ext>
            </a:extLst>
          </p:cNvPr>
          <p:cNvSpPr/>
          <p:nvPr/>
        </p:nvSpPr>
        <p:spPr>
          <a:xfrm>
            <a:off x="506585" y="1852464"/>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24-28</a:t>
            </a:r>
          </a:p>
        </p:txBody>
      </p:sp>
      <p:cxnSp>
        <p:nvCxnSpPr>
          <p:cNvPr id="112" name="Straight Connector 12">
            <a:extLst>
              <a:ext uri="{FF2B5EF4-FFF2-40B4-BE49-F238E27FC236}">
                <a16:creationId xmlns:a16="http://schemas.microsoft.com/office/drawing/2014/main" id="{EBB38BD9-189E-4EFC-93FB-E99E7836E5A6}"/>
              </a:ext>
            </a:extLst>
          </p:cNvPr>
          <p:cNvCxnSpPr>
            <a:cxnSpLocks/>
          </p:cNvCxnSpPr>
          <p:nvPr/>
        </p:nvCxnSpPr>
        <p:spPr bwMode="auto">
          <a:xfrm flipV="1">
            <a:off x="83830" y="2208297"/>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13" name="Straight Connector 12">
            <a:extLst>
              <a:ext uri="{FF2B5EF4-FFF2-40B4-BE49-F238E27FC236}">
                <a16:creationId xmlns:a16="http://schemas.microsoft.com/office/drawing/2014/main" id="{B88856EC-DCBE-4461-B344-A5969617F1B8}"/>
              </a:ext>
            </a:extLst>
          </p:cNvPr>
          <p:cNvCxnSpPr>
            <a:cxnSpLocks/>
          </p:cNvCxnSpPr>
          <p:nvPr/>
        </p:nvCxnSpPr>
        <p:spPr bwMode="auto">
          <a:xfrm flipV="1">
            <a:off x="799115" y="2208297"/>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114" name="Rectangle 113">
            <a:extLst>
              <a:ext uri="{FF2B5EF4-FFF2-40B4-BE49-F238E27FC236}">
                <a16:creationId xmlns:a16="http://schemas.microsoft.com/office/drawing/2014/main" id="{36E0D5B8-09C5-48D8-8AB6-E7D43593BCBF}"/>
              </a:ext>
            </a:extLst>
          </p:cNvPr>
          <p:cNvSpPr/>
          <p:nvPr/>
        </p:nvSpPr>
        <p:spPr>
          <a:xfrm>
            <a:off x="867036" y="1852464"/>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31-04</a:t>
            </a:r>
          </a:p>
        </p:txBody>
      </p:sp>
      <p:sp>
        <p:nvSpPr>
          <p:cNvPr id="115" name="Rectangle 114">
            <a:extLst>
              <a:ext uri="{FF2B5EF4-FFF2-40B4-BE49-F238E27FC236}">
                <a16:creationId xmlns:a16="http://schemas.microsoft.com/office/drawing/2014/main" id="{1304D744-1524-4D96-90C9-8142F045F43C}"/>
              </a:ext>
            </a:extLst>
          </p:cNvPr>
          <p:cNvSpPr/>
          <p:nvPr/>
        </p:nvSpPr>
        <p:spPr>
          <a:xfrm>
            <a:off x="1225625" y="1852464"/>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07-11</a:t>
            </a:r>
          </a:p>
        </p:txBody>
      </p:sp>
      <p:sp>
        <p:nvSpPr>
          <p:cNvPr id="116" name="Rectangle 115">
            <a:extLst>
              <a:ext uri="{FF2B5EF4-FFF2-40B4-BE49-F238E27FC236}">
                <a16:creationId xmlns:a16="http://schemas.microsoft.com/office/drawing/2014/main" id="{8252B517-E4CE-4601-B969-860A21A7FAF0}"/>
              </a:ext>
            </a:extLst>
          </p:cNvPr>
          <p:cNvSpPr/>
          <p:nvPr/>
        </p:nvSpPr>
        <p:spPr>
          <a:xfrm>
            <a:off x="1584915" y="1852464"/>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14-18</a:t>
            </a:r>
          </a:p>
        </p:txBody>
      </p:sp>
      <p:sp>
        <p:nvSpPr>
          <p:cNvPr id="117" name="Rectangle 116">
            <a:extLst>
              <a:ext uri="{FF2B5EF4-FFF2-40B4-BE49-F238E27FC236}">
                <a16:creationId xmlns:a16="http://schemas.microsoft.com/office/drawing/2014/main" id="{44AF7ECB-5EA5-4DB5-932E-A724541DA2E7}"/>
              </a:ext>
            </a:extLst>
          </p:cNvPr>
          <p:cNvSpPr/>
          <p:nvPr/>
        </p:nvSpPr>
        <p:spPr>
          <a:xfrm>
            <a:off x="1930889" y="1852464"/>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21-25</a:t>
            </a:r>
          </a:p>
        </p:txBody>
      </p:sp>
      <p:sp>
        <p:nvSpPr>
          <p:cNvPr id="118" name="Rectangle 117">
            <a:extLst>
              <a:ext uri="{FF2B5EF4-FFF2-40B4-BE49-F238E27FC236}">
                <a16:creationId xmlns:a16="http://schemas.microsoft.com/office/drawing/2014/main" id="{776EAD69-8C74-4E21-A38F-35BAD8DDC8D0}"/>
              </a:ext>
            </a:extLst>
          </p:cNvPr>
          <p:cNvSpPr/>
          <p:nvPr/>
        </p:nvSpPr>
        <p:spPr>
          <a:xfrm>
            <a:off x="2397193" y="1244977"/>
            <a:ext cx="1345419" cy="613395"/>
          </a:xfrm>
          <a:prstGeom prst="rect">
            <a:avLst/>
          </a:prstGeom>
          <a:solidFill>
            <a:srgbClr val="124191"/>
          </a:solidFill>
          <a:ln>
            <a:noFill/>
          </a:ln>
          <a:effectLst/>
        </p:spPr>
        <p:txBody>
          <a:bodyPr lIns="66207" tIns="66207" rIns="66207" bIns="66207" anchor="ctr"/>
          <a:lstStyle/>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March</a:t>
            </a:r>
          </a:p>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2022</a:t>
            </a:r>
          </a:p>
        </p:txBody>
      </p:sp>
      <p:cxnSp>
        <p:nvCxnSpPr>
          <p:cNvPr id="121" name="Straight Connector 12">
            <a:extLst>
              <a:ext uri="{FF2B5EF4-FFF2-40B4-BE49-F238E27FC236}">
                <a16:creationId xmlns:a16="http://schemas.microsoft.com/office/drawing/2014/main" id="{1A686587-C0E4-4837-BFE9-C8CA7A515C18}"/>
              </a:ext>
            </a:extLst>
          </p:cNvPr>
          <p:cNvCxnSpPr>
            <a:cxnSpLocks/>
          </p:cNvCxnSpPr>
          <p:nvPr/>
        </p:nvCxnSpPr>
        <p:spPr bwMode="auto">
          <a:xfrm flipV="1">
            <a:off x="1163243" y="2208297"/>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22" name="Straight Connector 12">
            <a:extLst>
              <a:ext uri="{FF2B5EF4-FFF2-40B4-BE49-F238E27FC236}">
                <a16:creationId xmlns:a16="http://schemas.microsoft.com/office/drawing/2014/main" id="{6EBD7C8C-D285-415E-889C-2AC6CEB02342}"/>
              </a:ext>
            </a:extLst>
          </p:cNvPr>
          <p:cNvCxnSpPr>
            <a:cxnSpLocks/>
          </p:cNvCxnSpPr>
          <p:nvPr/>
        </p:nvCxnSpPr>
        <p:spPr bwMode="auto">
          <a:xfrm flipV="1">
            <a:off x="1530123" y="2208297"/>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23" name="Straight Connector 12">
            <a:extLst>
              <a:ext uri="{FF2B5EF4-FFF2-40B4-BE49-F238E27FC236}">
                <a16:creationId xmlns:a16="http://schemas.microsoft.com/office/drawing/2014/main" id="{AF215A7D-2800-43B3-9FA0-F03AC052B95F}"/>
              </a:ext>
            </a:extLst>
          </p:cNvPr>
          <p:cNvCxnSpPr>
            <a:cxnSpLocks/>
          </p:cNvCxnSpPr>
          <p:nvPr/>
        </p:nvCxnSpPr>
        <p:spPr bwMode="auto">
          <a:xfrm flipV="1">
            <a:off x="1883810" y="2208297"/>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26" name="Straight Connector 12">
            <a:extLst>
              <a:ext uri="{FF2B5EF4-FFF2-40B4-BE49-F238E27FC236}">
                <a16:creationId xmlns:a16="http://schemas.microsoft.com/office/drawing/2014/main" id="{9596BCE0-ECF6-4FA1-A078-2DB6A556D7D2}"/>
              </a:ext>
            </a:extLst>
          </p:cNvPr>
          <p:cNvCxnSpPr>
            <a:cxnSpLocks/>
          </p:cNvCxnSpPr>
          <p:nvPr/>
        </p:nvCxnSpPr>
        <p:spPr bwMode="auto">
          <a:xfrm flipV="1">
            <a:off x="2233488" y="2208297"/>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132" name="Rectangle 131">
            <a:extLst>
              <a:ext uri="{FF2B5EF4-FFF2-40B4-BE49-F238E27FC236}">
                <a16:creationId xmlns:a16="http://schemas.microsoft.com/office/drawing/2014/main" id="{54DD10E1-D740-4BC3-B075-BD2F9252265D}"/>
              </a:ext>
            </a:extLst>
          </p:cNvPr>
          <p:cNvSpPr/>
          <p:nvPr/>
        </p:nvSpPr>
        <p:spPr>
          <a:xfrm>
            <a:off x="2292498" y="1852464"/>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28-04</a:t>
            </a:r>
          </a:p>
        </p:txBody>
      </p:sp>
      <p:sp>
        <p:nvSpPr>
          <p:cNvPr id="133" name="Rectangle 132">
            <a:extLst>
              <a:ext uri="{FF2B5EF4-FFF2-40B4-BE49-F238E27FC236}">
                <a16:creationId xmlns:a16="http://schemas.microsoft.com/office/drawing/2014/main" id="{30A22CDB-4E0D-4E93-B017-E003B3EB3FA8}"/>
              </a:ext>
            </a:extLst>
          </p:cNvPr>
          <p:cNvSpPr/>
          <p:nvPr/>
        </p:nvSpPr>
        <p:spPr>
          <a:xfrm>
            <a:off x="2661395" y="1852464"/>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07-11</a:t>
            </a:r>
          </a:p>
        </p:txBody>
      </p:sp>
      <p:sp>
        <p:nvSpPr>
          <p:cNvPr id="134" name="Rectangle 133">
            <a:extLst>
              <a:ext uri="{FF2B5EF4-FFF2-40B4-BE49-F238E27FC236}">
                <a16:creationId xmlns:a16="http://schemas.microsoft.com/office/drawing/2014/main" id="{0A621616-6853-4991-A330-FA9F8C90DD26}"/>
              </a:ext>
            </a:extLst>
          </p:cNvPr>
          <p:cNvSpPr/>
          <p:nvPr/>
        </p:nvSpPr>
        <p:spPr>
          <a:xfrm>
            <a:off x="3031412" y="1852464"/>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14-18</a:t>
            </a:r>
          </a:p>
        </p:txBody>
      </p:sp>
      <p:cxnSp>
        <p:nvCxnSpPr>
          <p:cNvPr id="137" name="Straight Connector 12">
            <a:extLst>
              <a:ext uri="{FF2B5EF4-FFF2-40B4-BE49-F238E27FC236}">
                <a16:creationId xmlns:a16="http://schemas.microsoft.com/office/drawing/2014/main" id="{E302231A-A79A-43DE-9035-FACD8275C8F7}"/>
              </a:ext>
            </a:extLst>
          </p:cNvPr>
          <p:cNvCxnSpPr>
            <a:cxnSpLocks/>
          </p:cNvCxnSpPr>
          <p:nvPr/>
        </p:nvCxnSpPr>
        <p:spPr bwMode="auto">
          <a:xfrm flipV="1">
            <a:off x="2599247" y="2208297"/>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38" name="Straight Connector 12">
            <a:extLst>
              <a:ext uri="{FF2B5EF4-FFF2-40B4-BE49-F238E27FC236}">
                <a16:creationId xmlns:a16="http://schemas.microsoft.com/office/drawing/2014/main" id="{D99EA981-FD9C-41CF-8F68-61F04329E506}"/>
              </a:ext>
            </a:extLst>
          </p:cNvPr>
          <p:cNvCxnSpPr>
            <a:cxnSpLocks/>
          </p:cNvCxnSpPr>
          <p:nvPr/>
        </p:nvCxnSpPr>
        <p:spPr bwMode="auto">
          <a:xfrm flipV="1">
            <a:off x="2969316" y="2208297"/>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39" name="Straight Connector 12">
            <a:extLst>
              <a:ext uri="{FF2B5EF4-FFF2-40B4-BE49-F238E27FC236}">
                <a16:creationId xmlns:a16="http://schemas.microsoft.com/office/drawing/2014/main" id="{B53094F7-44D6-4E38-81B8-15C146CFFA09}"/>
              </a:ext>
            </a:extLst>
          </p:cNvPr>
          <p:cNvCxnSpPr>
            <a:cxnSpLocks/>
          </p:cNvCxnSpPr>
          <p:nvPr/>
        </p:nvCxnSpPr>
        <p:spPr bwMode="auto">
          <a:xfrm flipV="1">
            <a:off x="3339332" y="2208297"/>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141" name="Rectangle: Rounded Corners 140">
            <a:extLst>
              <a:ext uri="{FF2B5EF4-FFF2-40B4-BE49-F238E27FC236}">
                <a16:creationId xmlns:a16="http://schemas.microsoft.com/office/drawing/2014/main" id="{03BA2C5A-155A-4CA0-AE1F-E612FC2F177C}"/>
              </a:ext>
            </a:extLst>
          </p:cNvPr>
          <p:cNvSpPr/>
          <p:nvPr/>
        </p:nvSpPr>
        <p:spPr>
          <a:xfrm>
            <a:off x="2986552" y="3212682"/>
            <a:ext cx="352670" cy="2934881"/>
          </a:xfrm>
          <a:prstGeom prst="roundRect">
            <a:avLst/>
          </a:prstGeom>
          <a:solidFill>
            <a:srgbClr val="FF0000"/>
          </a:solidFill>
          <a:ln w="3175" cap="flat" cmpd="sng" algn="ctr">
            <a:noFill/>
            <a:prstDash val="solid"/>
          </a:ln>
          <a:effectLst/>
        </p:spPr>
        <p:txBody>
          <a:bodyPr lIns="0" tIns="84083" rIns="0" bIns="49655"/>
          <a:lstStyle/>
          <a:p>
            <a:pPr algn="ctr" defTabSz="630594">
              <a:defRPr/>
            </a:pPr>
            <a:endParaRPr lang="en-US" sz="1012" b="1" kern="0" dirty="0">
              <a:solidFill>
                <a:srgbClr val="FFFFFF"/>
              </a:solidFill>
              <a:latin typeface="Nokia Pure Text Light" panose="020B0403020202020204" pitchFamily="34" charset="0"/>
              <a:ea typeface="Nokia Pure Text Light" panose="020B0403020202020204" pitchFamily="34" charset="0"/>
            </a:endParaRP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T</a:t>
            </a: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S</a:t>
            </a: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G</a:t>
            </a:r>
          </a:p>
          <a:p>
            <a:pPr algn="ctr" defTabSz="630594">
              <a:defRPr/>
            </a:pPr>
            <a:endParaRPr lang="en-US" sz="1012" b="1" kern="0" dirty="0">
              <a:solidFill>
                <a:srgbClr val="FFFFFF"/>
              </a:solidFill>
              <a:latin typeface="Nokia Pure Text Light" panose="020B0403020202020204" pitchFamily="34" charset="0"/>
              <a:ea typeface="Nokia Pure Text Light" panose="020B0403020202020204" pitchFamily="34" charset="0"/>
            </a:endParaRP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a:t>
            </a: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9</a:t>
            </a: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5</a:t>
            </a:r>
          </a:p>
        </p:txBody>
      </p:sp>
      <p:sp>
        <p:nvSpPr>
          <p:cNvPr id="144" name="Rectangle: Rounded Corners 143">
            <a:extLst>
              <a:ext uri="{FF2B5EF4-FFF2-40B4-BE49-F238E27FC236}">
                <a16:creationId xmlns:a16="http://schemas.microsoft.com/office/drawing/2014/main" id="{184D0571-3BEB-4B50-8A3D-A7D5E41CC39A}"/>
              </a:ext>
            </a:extLst>
          </p:cNvPr>
          <p:cNvSpPr/>
          <p:nvPr/>
        </p:nvSpPr>
        <p:spPr>
          <a:xfrm>
            <a:off x="1903066" y="3244590"/>
            <a:ext cx="600895" cy="386456"/>
          </a:xfrm>
          <a:prstGeom prst="roundRect">
            <a:avLst/>
          </a:prstGeom>
          <a:solidFill>
            <a:srgbClr val="FFC000"/>
          </a:solidFill>
          <a:ln w="3175" cap="flat" cmpd="sng" algn="ctr">
            <a:noFill/>
            <a:prstDash val="solid"/>
          </a:ln>
          <a:effectLst/>
        </p:spPr>
        <p:txBody>
          <a:bodyPr lIns="0" tIns="84083" rIns="0" bIns="49655"/>
          <a:lstStyle/>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RAN1-E</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(5+4)</a:t>
            </a:r>
          </a:p>
        </p:txBody>
      </p:sp>
      <p:sp>
        <p:nvSpPr>
          <p:cNvPr id="179" name="Rectangle: Rounded Corners 178">
            <a:extLst>
              <a:ext uri="{FF2B5EF4-FFF2-40B4-BE49-F238E27FC236}">
                <a16:creationId xmlns:a16="http://schemas.microsoft.com/office/drawing/2014/main" id="{9E261C86-5124-4B21-92EC-280D00EB4138}"/>
              </a:ext>
            </a:extLst>
          </p:cNvPr>
          <p:cNvSpPr/>
          <p:nvPr/>
        </p:nvSpPr>
        <p:spPr>
          <a:xfrm>
            <a:off x="1907537" y="3712099"/>
            <a:ext cx="631992" cy="386456"/>
          </a:xfrm>
          <a:prstGeom prst="roundRect">
            <a:avLst/>
          </a:prstGeom>
          <a:solidFill>
            <a:srgbClr val="C800BE"/>
          </a:solidFill>
          <a:ln w="3175" cap="flat" cmpd="sng" algn="ctr">
            <a:noFill/>
            <a:prstDash val="solid"/>
          </a:ln>
          <a:effectLst/>
        </p:spPr>
        <p:txBody>
          <a:bodyPr lIns="0" tIns="84083" rIns="0" bIns="49655"/>
          <a:lstStyle/>
          <a:p>
            <a:pPr algn="ctr" defTabSz="630594"/>
            <a:r>
              <a:rPr lang="en-US" sz="920" b="1" kern="0" dirty="0">
                <a:solidFill>
                  <a:srgbClr val="FFFFFF"/>
                </a:solidFill>
                <a:latin typeface="Nokia Pure Text Light" panose="020B0403020202020204" pitchFamily="34" charset="0"/>
                <a:ea typeface="Nokia Pure Text Light" panose="020B0403020202020204" pitchFamily="34" charset="0"/>
              </a:rPr>
              <a:t>RAN2/3</a:t>
            </a:r>
          </a:p>
          <a:p>
            <a:pPr algn="ctr" defTabSz="630594"/>
            <a:r>
              <a:rPr lang="en-US" sz="920" b="1" kern="0" dirty="0">
                <a:solidFill>
                  <a:srgbClr val="FFFFFF"/>
                </a:solidFill>
                <a:latin typeface="Nokia Pure Text Light" panose="020B0403020202020204" pitchFamily="34" charset="0"/>
                <a:ea typeface="Nokia Pure Text Light" panose="020B0403020202020204" pitchFamily="34" charset="0"/>
              </a:rPr>
              <a:t>(5+4)</a:t>
            </a:r>
          </a:p>
        </p:txBody>
      </p:sp>
      <p:sp>
        <p:nvSpPr>
          <p:cNvPr id="206" name="Rectangle: Rounded Corners 205">
            <a:extLst>
              <a:ext uri="{FF2B5EF4-FFF2-40B4-BE49-F238E27FC236}">
                <a16:creationId xmlns:a16="http://schemas.microsoft.com/office/drawing/2014/main" id="{9C03B942-0AC5-4937-B7E3-915F634E10F8}"/>
              </a:ext>
            </a:extLst>
          </p:cNvPr>
          <p:cNvSpPr/>
          <p:nvPr/>
        </p:nvSpPr>
        <p:spPr>
          <a:xfrm>
            <a:off x="85732" y="2386034"/>
            <a:ext cx="344375" cy="386456"/>
          </a:xfrm>
          <a:prstGeom prst="roundRect">
            <a:avLst/>
          </a:prstGeom>
          <a:solidFill>
            <a:srgbClr val="1E9657"/>
          </a:solidFill>
          <a:ln w="3175" cap="flat" cmpd="sng" algn="ctr">
            <a:noFill/>
            <a:prstDash val="solid"/>
          </a:ln>
          <a:effectLst/>
        </p:spPr>
        <p:txBody>
          <a:bodyPr lIns="0" tIns="84083" rIns="0" bIns="49655"/>
          <a:lstStyle/>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WG</a:t>
            </a:r>
          </a:p>
        </p:txBody>
      </p:sp>
      <p:sp>
        <p:nvSpPr>
          <p:cNvPr id="207" name="Rectangle: Rounded Corners 206">
            <a:extLst>
              <a:ext uri="{FF2B5EF4-FFF2-40B4-BE49-F238E27FC236}">
                <a16:creationId xmlns:a16="http://schemas.microsoft.com/office/drawing/2014/main" id="{F9F08753-879D-4749-BC18-2334F28F49B2}"/>
              </a:ext>
            </a:extLst>
          </p:cNvPr>
          <p:cNvSpPr/>
          <p:nvPr/>
        </p:nvSpPr>
        <p:spPr>
          <a:xfrm>
            <a:off x="1889116" y="2386034"/>
            <a:ext cx="344375" cy="386456"/>
          </a:xfrm>
          <a:prstGeom prst="roundRect">
            <a:avLst/>
          </a:prstGeom>
          <a:solidFill>
            <a:srgbClr val="1E9657"/>
          </a:solidFill>
          <a:ln w="3175" cap="flat" cmpd="sng" algn="ctr">
            <a:noFill/>
            <a:prstDash val="solid"/>
          </a:ln>
          <a:effectLst/>
        </p:spPr>
        <p:txBody>
          <a:bodyPr lIns="0" tIns="84083" rIns="0" bIns="49655"/>
          <a:lstStyle/>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WG</a:t>
            </a:r>
          </a:p>
        </p:txBody>
      </p:sp>
      <p:sp>
        <p:nvSpPr>
          <p:cNvPr id="216" name="Rectangle: Rounded Corners 215">
            <a:extLst>
              <a:ext uri="{FF2B5EF4-FFF2-40B4-BE49-F238E27FC236}">
                <a16:creationId xmlns:a16="http://schemas.microsoft.com/office/drawing/2014/main" id="{2AC7DA0F-2BBA-4BD4-8EEB-72C09AFE935E}"/>
              </a:ext>
            </a:extLst>
          </p:cNvPr>
          <p:cNvSpPr/>
          <p:nvPr/>
        </p:nvSpPr>
        <p:spPr>
          <a:xfrm>
            <a:off x="2988774" y="2382848"/>
            <a:ext cx="330751" cy="345661"/>
          </a:xfrm>
          <a:prstGeom prst="roundRect">
            <a:avLst/>
          </a:prstGeom>
          <a:solidFill>
            <a:srgbClr val="FF0000"/>
          </a:solidFill>
          <a:ln w="3175" cap="flat" cmpd="sng" algn="ctr">
            <a:noFill/>
            <a:prstDash val="solid"/>
          </a:ln>
          <a:effectLst/>
        </p:spPr>
        <p:txBody>
          <a:bodyPr lIns="0" tIns="84083" rIns="0" bIns="49655"/>
          <a:lstStyle/>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TSG</a:t>
            </a:r>
          </a:p>
        </p:txBody>
      </p:sp>
      <p:sp>
        <p:nvSpPr>
          <p:cNvPr id="6" name="Rectangle 5">
            <a:extLst>
              <a:ext uri="{FF2B5EF4-FFF2-40B4-BE49-F238E27FC236}">
                <a16:creationId xmlns:a16="http://schemas.microsoft.com/office/drawing/2014/main" id="{162D7421-30C8-4AD0-941E-77D215AB376E}"/>
              </a:ext>
            </a:extLst>
          </p:cNvPr>
          <p:cNvSpPr/>
          <p:nvPr/>
        </p:nvSpPr>
        <p:spPr bwMode="auto">
          <a:xfrm>
            <a:off x="0" y="2075335"/>
            <a:ext cx="6805914" cy="797001"/>
          </a:xfrm>
          <a:prstGeom prst="rect">
            <a:avLst/>
          </a:prstGeom>
          <a:solidFill>
            <a:srgbClr val="C5C5C5">
              <a:alpha val="63922"/>
            </a:srgbClr>
          </a:solidFill>
          <a:ln w="9525" cap="flat" cmpd="sng" algn="ctr">
            <a:noFill/>
            <a:prstDash val="solid"/>
            <a:round/>
            <a:headEnd type="none" w="med" len="med"/>
            <a:tailEnd type="none" w="med" len="med"/>
          </a:ln>
          <a:effectLst/>
        </p:spPr>
        <p:txBody>
          <a:bodyPr vert="horz" wrap="square" lIns="84083" tIns="42041" rIns="84083" bIns="42041" numCol="1" rtlCol="0" anchor="t" anchorCtr="0" compatLnSpc="1">
            <a:prstTxWarp prst="textNoShape">
              <a:avLst/>
            </a:prstTxWarp>
          </a:bodyPr>
          <a:lstStyle/>
          <a:p>
            <a:pPr defTabSz="840835" eaLnBrk="0" fontAlgn="base" hangingPunct="0">
              <a:spcBef>
                <a:spcPct val="0"/>
              </a:spcBef>
              <a:spcAft>
                <a:spcPct val="0"/>
              </a:spcAft>
            </a:pPr>
            <a:endParaRPr lang="en-US" sz="920" dirty="0">
              <a:solidFill>
                <a:prstClr val="black"/>
              </a:solidFill>
              <a:latin typeface="Arial" charset="0"/>
            </a:endParaRPr>
          </a:p>
        </p:txBody>
      </p:sp>
      <p:sp>
        <p:nvSpPr>
          <p:cNvPr id="219" name="Rectangle: Rounded Corners 218">
            <a:extLst>
              <a:ext uri="{FF2B5EF4-FFF2-40B4-BE49-F238E27FC236}">
                <a16:creationId xmlns:a16="http://schemas.microsoft.com/office/drawing/2014/main" id="{3D46F8B1-2C03-4304-83E8-A7D681086E73}"/>
              </a:ext>
            </a:extLst>
          </p:cNvPr>
          <p:cNvSpPr/>
          <p:nvPr/>
        </p:nvSpPr>
        <p:spPr>
          <a:xfrm>
            <a:off x="811594" y="3191942"/>
            <a:ext cx="349263" cy="3030977"/>
          </a:xfrm>
          <a:prstGeom prst="roundRect">
            <a:avLst/>
          </a:prstGeom>
          <a:solidFill>
            <a:schemeClr val="bg1">
              <a:lumMod val="75000"/>
            </a:schemeClr>
          </a:solidFill>
          <a:ln w="3175" cap="flat" cmpd="sng" algn="ctr">
            <a:noFill/>
            <a:prstDash val="solid"/>
          </a:ln>
          <a:effectLst/>
        </p:spPr>
        <p:txBody>
          <a:bodyPr lIns="0" tIns="84083" rIns="0" bIns="49655"/>
          <a:lstStyle/>
          <a:p>
            <a:pPr algn="ctr" defTabSz="630594">
              <a:defRPr/>
            </a:pPr>
            <a:endParaRPr lang="en-US" sz="920" b="1" kern="0" dirty="0">
              <a:solidFill>
                <a:srgbClr val="FFFFFF"/>
              </a:solidFill>
              <a:latin typeface="Nokia Pure Text Light" panose="020B0403020202020204" pitchFamily="34" charset="0"/>
              <a:ea typeface="Nokia Pure Text Light" panose="020B0403020202020204" pitchFamily="34" charset="0"/>
            </a:endParaRP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S</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P</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R</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I</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N</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G</a:t>
            </a:r>
          </a:p>
          <a:p>
            <a:pPr algn="ctr" defTabSz="630594">
              <a:defRPr/>
            </a:pPr>
            <a:endParaRPr lang="en-US" sz="920" b="1" kern="0" dirty="0">
              <a:solidFill>
                <a:srgbClr val="FFFFFF"/>
              </a:solidFill>
              <a:latin typeface="Nokia Pure Text Light" panose="020B0403020202020204" pitchFamily="34" charset="0"/>
              <a:ea typeface="Nokia Pure Text Light" panose="020B0403020202020204" pitchFamily="34" charset="0"/>
            </a:endParaRP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F</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E</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S</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T</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I</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V</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A</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L</a:t>
            </a:r>
          </a:p>
          <a:p>
            <a:pPr algn="ctr" defTabSz="630594">
              <a:defRPr/>
            </a:pPr>
            <a:endParaRPr lang="en-US" sz="920" b="1" kern="0" dirty="0">
              <a:solidFill>
                <a:srgbClr val="FFFFFF"/>
              </a:solidFill>
              <a:latin typeface="Nokia Pure Text Light" panose="020B0403020202020204" pitchFamily="34" charset="0"/>
              <a:ea typeface="Nokia Pure Text Light" panose="020B0403020202020204" pitchFamily="34" charset="0"/>
            </a:endParaRPr>
          </a:p>
        </p:txBody>
      </p:sp>
      <p:sp>
        <p:nvSpPr>
          <p:cNvPr id="168" name="Rectangle 167">
            <a:extLst>
              <a:ext uri="{FF2B5EF4-FFF2-40B4-BE49-F238E27FC236}">
                <a16:creationId xmlns:a16="http://schemas.microsoft.com/office/drawing/2014/main" id="{DEAB3E20-DAEA-4040-A061-0A03805B432A}"/>
              </a:ext>
            </a:extLst>
          </p:cNvPr>
          <p:cNvSpPr/>
          <p:nvPr/>
        </p:nvSpPr>
        <p:spPr>
          <a:xfrm>
            <a:off x="3347316" y="1852464"/>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21-25</a:t>
            </a:r>
          </a:p>
        </p:txBody>
      </p:sp>
      <p:sp>
        <p:nvSpPr>
          <p:cNvPr id="202" name="Rectangle: Rounded Corners 201">
            <a:extLst>
              <a:ext uri="{FF2B5EF4-FFF2-40B4-BE49-F238E27FC236}">
                <a16:creationId xmlns:a16="http://schemas.microsoft.com/office/drawing/2014/main" id="{D898085F-6AAD-49FD-93B6-E5A4EF1A394B}"/>
              </a:ext>
            </a:extLst>
          </p:cNvPr>
          <p:cNvSpPr/>
          <p:nvPr/>
        </p:nvSpPr>
        <p:spPr>
          <a:xfrm>
            <a:off x="87493" y="3712099"/>
            <a:ext cx="497645" cy="386456"/>
          </a:xfrm>
          <a:prstGeom prst="roundRect">
            <a:avLst/>
          </a:prstGeom>
          <a:solidFill>
            <a:srgbClr val="C800BE"/>
          </a:solidFill>
          <a:ln w="3175" cap="flat" cmpd="sng" algn="ctr">
            <a:noFill/>
            <a:prstDash val="solid"/>
          </a:ln>
          <a:effectLst/>
        </p:spPr>
        <p:txBody>
          <a:bodyPr lIns="0" tIns="84083" rIns="0" bIns="49655"/>
          <a:lstStyle/>
          <a:p>
            <a:pPr algn="ctr" defTabSz="630594"/>
            <a:r>
              <a:rPr lang="en-US" sz="920" b="1" kern="0" dirty="0">
                <a:solidFill>
                  <a:srgbClr val="FFFFFF"/>
                </a:solidFill>
                <a:latin typeface="Nokia Pure Text Light" panose="020B0403020202020204" pitchFamily="34" charset="0"/>
                <a:ea typeface="Nokia Pure Text Light" panose="020B0403020202020204" pitchFamily="34" charset="0"/>
              </a:rPr>
              <a:t>RAN2/3</a:t>
            </a:r>
          </a:p>
          <a:p>
            <a:pPr algn="ctr" defTabSz="630594"/>
            <a:r>
              <a:rPr lang="en-US" sz="920" b="1" kern="0" dirty="0">
                <a:solidFill>
                  <a:srgbClr val="FFFFFF"/>
                </a:solidFill>
                <a:latin typeface="Nokia Pure Text Light" panose="020B0403020202020204" pitchFamily="34" charset="0"/>
                <a:ea typeface="Nokia Pure Text Light" panose="020B0403020202020204" pitchFamily="34" charset="0"/>
              </a:rPr>
              <a:t>(5+2/3)</a:t>
            </a:r>
          </a:p>
        </p:txBody>
      </p:sp>
      <p:sp>
        <p:nvSpPr>
          <p:cNvPr id="212" name="Rectangle: Rounded Corners 211">
            <a:extLst>
              <a:ext uri="{FF2B5EF4-FFF2-40B4-BE49-F238E27FC236}">
                <a16:creationId xmlns:a16="http://schemas.microsoft.com/office/drawing/2014/main" id="{D7690C0E-9D90-4239-824F-760713F572C0}"/>
              </a:ext>
            </a:extLst>
          </p:cNvPr>
          <p:cNvSpPr/>
          <p:nvPr/>
        </p:nvSpPr>
        <p:spPr>
          <a:xfrm>
            <a:off x="101361" y="3244590"/>
            <a:ext cx="483777" cy="386456"/>
          </a:xfrm>
          <a:prstGeom prst="roundRect">
            <a:avLst/>
          </a:prstGeom>
          <a:solidFill>
            <a:srgbClr val="FFC000"/>
          </a:solidFill>
          <a:ln w="3175" cap="flat" cmpd="sng" algn="ctr">
            <a:noFill/>
            <a:prstDash val="solid"/>
          </a:ln>
          <a:effectLst/>
        </p:spPr>
        <p:txBody>
          <a:bodyPr lIns="0" tIns="84083" rIns="0" bIns="49655"/>
          <a:lstStyle/>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RAN1-E</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(5+2)</a:t>
            </a:r>
          </a:p>
        </p:txBody>
      </p:sp>
      <p:sp>
        <p:nvSpPr>
          <p:cNvPr id="272" name="Rectangle 271">
            <a:extLst>
              <a:ext uri="{FF2B5EF4-FFF2-40B4-BE49-F238E27FC236}">
                <a16:creationId xmlns:a16="http://schemas.microsoft.com/office/drawing/2014/main" id="{FE07F36B-0ACC-4E79-8B1E-1280B993EB94}"/>
              </a:ext>
            </a:extLst>
          </p:cNvPr>
          <p:cNvSpPr/>
          <p:nvPr/>
        </p:nvSpPr>
        <p:spPr>
          <a:xfrm>
            <a:off x="3794547" y="1239069"/>
            <a:ext cx="1512847" cy="613395"/>
          </a:xfrm>
          <a:prstGeom prst="rect">
            <a:avLst/>
          </a:prstGeom>
          <a:solidFill>
            <a:srgbClr val="124191"/>
          </a:solidFill>
          <a:ln>
            <a:noFill/>
          </a:ln>
          <a:effectLst/>
        </p:spPr>
        <p:txBody>
          <a:bodyPr lIns="66207" tIns="66207" rIns="66207" bIns="66207" anchor="ctr"/>
          <a:lstStyle/>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April</a:t>
            </a:r>
          </a:p>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2022</a:t>
            </a:r>
          </a:p>
        </p:txBody>
      </p:sp>
      <p:sp>
        <p:nvSpPr>
          <p:cNvPr id="273" name="Rectangle 272">
            <a:extLst>
              <a:ext uri="{FF2B5EF4-FFF2-40B4-BE49-F238E27FC236}">
                <a16:creationId xmlns:a16="http://schemas.microsoft.com/office/drawing/2014/main" id="{F138011A-1D45-4399-BEA1-479D7E0F3A7D}"/>
              </a:ext>
            </a:extLst>
          </p:cNvPr>
          <p:cNvSpPr/>
          <p:nvPr/>
        </p:nvSpPr>
        <p:spPr>
          <a:xfrm>
            <a:off x="5354634" y="1244977"/>
            <a:ext cx="1413542" cy="613395"/>
          </a:xfrm>
          <a:prstGeom prst="rect">
            <a:avLst/>
          </a:prstGeom>
          <a:solidFill>
            <a:srgbClr val="124191"/>
          </a:solidFill>
          <a:ln>
            <a:noFill/>
          </a:ln>
          <a:effectLst/>
        </p:spPr>
        <p:txBody>
          <a:bodyPr lIns="66207" tIns="66207" rIns="66207" bIns="66207" anchor="ctr"/>
          <a:lstStyle/>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May </a:t>
            </a:r>
          </a:p>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2022</a:t>
            </a:r>
          </a:p>
        </p:txBody>
      </p:sp>
      <p:sp>
        <p:nvSpPr>
          <p:cNvPr id="274" name="Rectangle 273">
            <a:extLst>
              <a:ext uri="{FF2B5EF4-FFF2-40B4-BE49-F238E27FC236}">
                <a16:creationId xmlns:a16="http://schemas.microsoft.com/office/drawing/2014/main" id="{81BBF39B-BE74-4E87-82BD-87F5AA599FA1}"/>
              </a:ext>
            </a:extLst>
          </p:cNvPr>
          <p:cNvSpPr/>
          <p:nvPr/>
        </p:nvSpPr>
        <p:spPr>
          <a:xfrm>
            <a:off x="4359960" y="1844323"/>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11-15</a:t>
            </a:r>
          </a:p>
        </p:txBody>
      </p:sp>
      <p:sp>
        <p:nvSpPr>
          <p:cNvPr id="275" name="Rectangle 274">
            <a:extLst>
              <a:ext uri="{FF2B5EF4-FFF2-40B4-BE49-F238E27FC236}">
                <a16:creationId xmlns:a16="http://schemas.microsoft.com/office/drawing/2014/main" id="{AE60FF45-3785-4E5A-8BBF-920E981EFD2D}"/>
              </a:ext>
            </a:extLst>
          </p:cNvPr>
          <p:cNvSpPr/>
          <p:nvPr/>
        </p:nvSpPr>
        <p:spPr>
          <a:xfrm>
            <a:off x="4712907" y="1852464"/>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18-22</a:t>
            </a:r>
          </a:p>
        </p:txBody>
      </p:sp>
      <p:sp>
        <p:nvSpPr>
          <p:cNvPr id="276" name="Rectangle 275">
            <a:extLst>
              <a:ext uri="{FF2B5EF4-FFF2-40B4-BE49-F238E27FC236}">
                <a16:creationId xmlns:a16="http://schemas.microsoft.com/office/drawing/2014/main" id="{56AC95EB-50CB-4D97-8300-27B2257BDAF3}"/>
              </a:ext>
            </a:extLst>
          </p:cNvPr>
          <p:cNvSpPr/>
          <p:nvPr/>
        </p:nvSpPr>
        <p:spPr>
          <a:xfrm>
            <a:off x="5045179" y="1852464"/>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25-29</a:t>
            </a:r>
          </a:p>
        </p:txBody>
      </p:sp>
      <p:sp>
        <p:nvSpPr>
          <p:cNvPr id="277" name="Rectangle 276">
            <a:extLst>
              <a:ext uri="{FF2B5EF4-FFF2-40B4-BE49-F238E27FC236}">
                <a16:creationId xmlns:a16="http://schemas.microsoft.com/office/drawing/2014/main" id="{6E6A0FFB-80DA-4D1D-AC32-0DC9566259EB}"/>
              </a:ext>
            </a:extLst>
          </p:cNvPr>
          <p:cNvSpPr/>
          <p:nvPr/>
        </p:nvSpPr>
        <p:spPr>
          <a:xfrm>
            <a:off x="5403768" y="1852464"/>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02-06</a:t>
            </a:r>
          </a:p>
        </p:txBody>
      </p:sp>
      <p:sp>
        <p:nvSpPr>
          <p:cNvPr id="278" name="Rectangle 277">
            <a:extLst>
              <a:ext uri="{FF2B5EF4-FFF2-40B4-BE49-F238E27FC236}">
                <a16:creationId xmlns:a16="http://schemas.microsoft.com/office/drawing/2014/main" id="{6B9E5B75-24D0-4B1E-B5AD-871F616143E0}"/>
              </a:ext>
            </a:extLst>
          </p:cNvPr>
          <p:cNvSpPr/>
          <p:nvPr/>
        </p:nvSpPr>
        <p:spPr>
          <a:xfrm>
            <a:off x="5740883" y="1844846"/>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09-13</a:t>
            </a:r>
          </a:p>
        </p:txBody>
      </p:sp>
      <p:sp>
        <p:nvSpPr>
          <p:cNvPr id="279" name="Rectangle 278">
            <a:extLst>
              <a:ext uri="{FF2B5EF4-FFF2-40B4-BE49-F238E27FC236}">
                <a16:creationId xmlns:a16="http://schemas.microsoft.com/office/drawing/2014/main" id="{88944ED6-6573-4C78-ADBA-45EBD89B4229}"/>
              </a:ext>
            </a:extLst>
          </p:cNvPr>
          <p:cNvSpPr/>
          <p:nvPr/>
        </p:nvSpPr>
        <p:spPr>
          <a:xfrm>
            <a:off x="6086857" y="1844846"/>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16-20</a:t>
            </a:r>
          </a:p>
        </p:txBody>
      </p:sp>
      <p:sp>
        <p:nvSpPr>
          <p:cNvPr id="280" name="Rectangle 279">
            <a:extLst>
              <a:ext uri="{FF2B5EF4-FFF2-40B4-BE49-F238E27FC236}">
                <a16:creationId xmlns:a16="http://schemas.microsoft.com/office/drawing/2014/main" id="{3BC7B0B6-56EA-4503-AADC-66F209BB27A2}"/>
              </a:ext>
            </a:extLst>
          </p:cNvPr>
          <p:cNvSpPr/>
          <p:nvPr/>
        </p:nvSpPr>
        <p:spPr>
          <a:xfrm>
            <a:off x="6792775" y="1244977"/>
            <a:ext cx="1314674" cy="613395"/>
          </a:xfrm>
          <a:prstGeom prst="rect">
            <a:avLst/>
          </a:prstGeom>
          <a:solidFill>
            <a:srgbClr val="124191"/>
          </a:solidFill>
          <a:ln>
            <a:noFill/>
          </a:ln>
          <a:effectLst/>
        </p:spPr>
        <p:txBody>
          <a:bodyPr lIns="66207" tIns="66207" rIns="66207" bIns="66207" anchor="ctr"/>
          <a:lstStyle/>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June</a:t>
            </a:r>
          </a:p>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2022</a:t>
            </a:r>
          </a:p>
        </p:txBody>
      </p:sp>
      <p:sp>
        <p:nvSpPr>
          <p:cNvPr id="281" name="Rectangle 280">
            <a:extLst>
              <a:ext uri="{FF2B5EF4-FFF2-40B4-BE49-F238E27FC236}">
                <a16:creationId xmlns:a16="http://schemas.microsoft.com/office/drawing/2014/main" id="{132635AC-C5EC-4324-B398-093C7928BF66}"/>
              </a:ext>
            </a:extLst>
          </p:cNvPr>
          <p:cNvSpPr/>
          <p:nvPr/>
        </p:nvSpPr>
        <p:spPr>
          <a:xfrm>
            <a:off x="6448466" y="1844846"/>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23-27</a:t>
            </a:r>
          </a:p>
        </p:txBody>
      </p:sp>
      <p:sp>
        <p:nvSpPr>
          <p:cNvPr id="282" name="Rectangle 281">
            <a:extLst>
              <a:ext uri="{FF2B5EF4-FFF2-40B4-BE49-F238E27FC236}">
                <a16:creationId xmlns:a16="http://schemas.microsoft.com/office/drawing/2014/main" id="{20C9C717-B36B-4101-95DF-8F272655F94D}"/>
              </a:ext>
            </a:extLst>
          </p:cNvPr>
          <p:cNvSpPr/>
          <p:nvPr/>
        </p:nvSpPr>
        <p:spPr>
          <a:xfrm>
            <a:off x="6783654" y="1852464"/>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30-3</a:t>
            </a:r>
          </a:p>
        </p:txBody>
      </p:sp>
      <p:sp>
        <p:nvSpPr>
          <p:cNvPr id="283" name="Rectangle 282">
            <a:extLst>
              <a:ext uri="{FF2B5EF4-FFF2-40B4-BE49-F238E27FC236}">
                <a16:creationId xmlns:a16="http://schemas.microsoft.com/office/drawing/2014/main" id="{D44BB320-2C47-4735-B111-C7E4074DA6D9}"/>
              </a:ext>
            </a:extLst>
          </p:cNvPr>
          <p:cNvSpPr/>
          <p:nvPr/>
        </p:nvSpPr>
        <p:spPr>
          <a:xfrm>
            <a:off x="7129628" y="1852464"/>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6-10</a:t>
            </a:r>
          </a:p>
        </p:txBody>
      </p:sp>
      <p:sp>
        <p:nvSpPr>
          <p:cNvPr id="284" name="Rectangle 283">
            <a:extLst>
              <a:ext uri="{FF2B5EF4-FFF2-40B4-BE49-F238E27FC236}">
                <a16:creationId xmlns:a16="http://schemas.microsoft.com/office/drawing/2014/main" id="{1D454E32-87E2-4E79-A990-BE0961F4560B}"/>
              </a:ext>
            </a:extLst>
          </p:cNvPr>
          <p:cNvSpPr/>
          <p:nvPr/>
        </p:nvSpPr>
        <p:spPr>
          <a:xfrm>
            <a:off x="7794172" y="1852464"/>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20-24</a:t>
            </a:r>
          </a:p>
        </p:txBody>
      </p:sp>
      <p:sp>
        <p:nvSpPr>
          <p:cNvPr id="285" name="Rectangle 284">
            <a:extLst>
              <a:ext uri="{FF2B5EF4-FFF2-40B4-BE49-F238E27FC236}">
                <a16:creationId xmlns:a16="http://schemas.microsoft.com/office/drawing/2014/main" id="{C6FBBCE2-6A28-4B86-8483-2F938B71F2A1}"/>
              </a:ext>
            </a:extLst>
          </p:cNvPr>
          <p:cNvSpPr/>
          <p:nvPr/>
        </p:nvSpPr>
        <p:spPr>
          <a:xfrm>
            <a:off x="3705905" y="1852464"/>
            <a:ext cx="30953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28-01</a:t>
            </a:r>
          </a:p>
        </p:txBody>
      </p:sp>
      <p:sp>
        <p:nvSpPr>
          <p:cNvPr id="286" name="Rectangle 285">
            <a:extLst>
              <a:ext uri="{FF2B5EF4-FFF2-40B4-BE49-F238E27FC236}">
                <a16:creationId xmlns:a16="http://schemas.microsoft.com/office/drawing/2014/main" id="{CCAFF31B-2BAD-43E7-A9A0-1E8405484B33}"/>
              </a:ext>
            </a:extLst>
          </p:cNvPr>
          <p:cNvSpPr/>
          <p:nvPr/>
        </p:nvSpPr>
        <p:spPr>
          <a:xfrm>
            <a:off x="7457434" y="1853388"/>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13-17</a:t>
            </a:r>
          </a:p>
        </p:txBody>
      </p:sp>
      <p:sp>
        <p:nvSpPr>
          <p:cNvPr id="288" name="Rectangle 287">
            <a:extLst>
              <a:ext uri="{FF2B5EF4-FFF2-40B4-BE49-F238E27FC236}">
                <a16:creationId xmlns:a16="http://schemas.microsoft.com/office/drawing/2014/main" id="{4FFE3B6B-1EA0-42C1-8984-A223D15AB694}"/>
              </a:ext>
            </a:extLst>
          </p:cNvPr>
          <p:cNvSpPr/>
          <p:nvPr/>
        </p:nvSpPr>
        <p:spPr>
          <a:xfrm>
            <a:off x="4037890" y="1852464"/>
            <a:ext cx="30953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04-08</a:t>
            </a:r>
          </a:p>
        </p:txBody>
      </p:sp>
      <p:cxnSp>
        <p:nvCxnSpPr>
          <p:cNvPr id="291" name="Straight Connector 12">
            <a:extLst>
              <a:ext uri="{FF2B5EF4-FFF2-40B4-BE49-F238E27FC236}">
                <a16:creationId xmlns:a16="http://schemas.microsoft.com/office/drawing/2014/main" id="{499E0C8D-234D-43DA-B16E-69D0E9028006}"/>
              </a:ext>
            </a:extLst>
          </p:cNvPr>
          <p:cNvCxnSpPr>
            <a:cxnSpLocks/>
          </p:cNvCxnSpPr>
          <p:nvPr/>
        </p:nvCxnSpPr>
        <p:spPr bwMode="auto">
          <a:xfrm flipV="1">
            <a:off x="8122461" y="2182657"/>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292" name="Straight Connector 12">
            <a:extLst>
              <a:ext uri="{FF2B5EF4-FFF2-40B4-BE49-F238E27FC236}">
                <a16:creationId xmlns:a16="http://schemas.microsoft.com/office/drawing/2014/main" id="{4D72CCA2-D0CE-4A37-AE95-F35E16F0B75D}"/>
              </a:ext>
            </a:extLst>
          </p:cNvPr>
          <p:cNvCxnSpPr>
            <a:cxnSpLocks/>
          </p:cNvCxnSpPr>
          <p:nvPr/>
        </p:nvCxnSpPr>
        <p:spPr bwMode="auto">
          <a:xfrm flipV="1">
            <a:off x="4712907" y="2233654"/>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293" name="Straight Connector 12">
            <a:extLst>
              <a:ext uri="{FF2B5EF4-FFF2-40B4-BE49-F238E27FC236}">
                <a16:creationId xmlns:a16="http://schemas.microsoft.com/office/drawing/2014/main" id="{839EBFC9-35CE-4A07-AB8A-4F0A41406EAD}"/>
              </a:ext>
            </a:extLst>
          </p:cNvPr>
          <p:cNvCxnSpPr>
            <a:cxnSpLocks/>
          </p:cNvCxnSpPr>
          <p:nvPr/>
        </p:nvCxnSpPr>
        <p:spPr bwMode="auto">
          <a:xfrm flipV="1">
            <a:off x="4338898" y="2262250"/>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294" name="Straight Connector 12">
            <a:extLst>
              <a:ext uri="{FF2B5EF4-FFF2-40B4-BE49-F238E27FC236}">
                <a16:creationId xmlns:a16="http://schemas.microsoft.com/office/drawing/2014/main" id="{E2D4467B-C612-4CA5-A07E-09915E58FD87}"/>
              </a:ext>
            </a:extLst>
          </p:cNvPr>
          <p:cNvCxnSpPr>
            <a:cxnSpLocks/>
          </p:cNvCxnSpPr>
          <p:nvPr/>
        </p:nvCxnSpPr>
        <p:spPr bwMode="auto">
          <a:xfrm flipV="1">
            <a:off x="5403768" y="2182657"/>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295" name="Straight Connector 12">
            <a:extLst>
              <a:ext uri="{FF2B5EF4-FFF2-40B4-BE49-F238E27FC236}">
                <a16:creationId xmlns:a16="http://schemas.microsoft.com/office/drawing/2014/main" id="{7272BD05-1BEA-43D5-9B60-FC0A3D032585}"/>
              </a:ext>
            </a:extLst>
          </p:cNvPr>
          <p:cNvCxnSpPr>
            <a:cxnSpLocks/>
          </p:cNvCxnSpPr>
          <p:nvPr/>
        </p:nvCxnSpPr>
        <p:spPr bwMode="auto">
          <a:xfrm flipV="1">
            <a:off x="5739333" y="2171567"/>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296" name="Straight Connector 12">
            <a:extLst>
              <a:ext uri="{FF2B5EF4-FFF2-40B4-BE49-F238E27FC236}">
                <a16:creationId xmlns:a16="http://schemas.microsoft.com/office/drawing/2014/main" id="{6AA99F97-F4F8-4E5A-B831-D320858C1BD7}"/>
              </a:ext>
            </a:extLst>
          </p:cNvPr>
          <p:cNvCxnSpPr>
            <a:cxnSpLocks/>
          </p:cNvCxnSpPr>
          <p:nvPr/>
        </p:nvCxnSpPr>
        <p:spPr bwMode="auto">
          <a:xfrm flipV="1">
            <a:off x="6053238" y="2182657"/>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297" name="Straight Connector 12">
            <a:extLst>
              <a:ext uri="{FF2B5EF4-FFF2-40B4-BE49-F238E27FC236}">
                <a16:creationId xmlns:a16="http://schemas.microsoft.com/office/drawing/2014/main" id="{C7B06E7E-5153-49C0-9D38-D50C131FE735}"/>
              </a:ext>
            </a:extLst>
          </p:cNvPr>
          <p:cNvCxnSpPr>
            <a:cxnSpLocks/>
          </p:cNvCxnSpPr>
          <p:nvPr/>
        </p:nvCxnSpPr>
        <p:spPr bwMode="auto">
          <a:xfrm flipV="1">
            <a:off x="6412453" y="2182657"/>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298" name="Straight Connector 12">
            <a:extLst>
              <a:ext uri="{FF2B5EF4-FFF2-40B4-BE49-F238E27FC236}">
                <a16:creationId xmlns:a16="http://schemas.microsoft.com/office/drawing/2014/main" id="{FCD20FD9-3DCB-4561-BCD2-36922A3F3462}"/>
              </a:ext>
            </a:extLst>
          </p:cNvPr>
          <p:cNvCxnSpPr>
            <a:cxnSpLocks/>
          </p:cNvCxnSpPr>
          <p:nvPr/>
        </p:nvCxnSpPr>
        <p:spPr bwMode="auto">
          <a:xfrm flipV="1">
            <a:off x="6792775" y="2185520"/>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299" name="Straight Connector 12">
            <a:extLst>
              <a:ext uri="{FF2B5EF4-FFF2-40B4-BE49-F238E27FC236}">
                <a16:creationId xmlns:a16="http://schemas.microsoft.com/office/drawing/2014/main" id="{7DF6CCC4-9D7D-408A-A16D-2AF72167B519}"/>
              </a:ext>
            </a:extLst>
          </p:cNvPr>
          <p:cNvCxnSpPr>
            <a:cxnSpLocks/>
          </p:cNvCxnSpPr>
          <p:nvPr/>
        </p:nvCxnSpPr>
        <p:spPr bwMode="auto">
          <a:xfrm flipV="1">
            <a:off x="7129628" y="2182657"/>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300" name="Straight Connector 12">
            <a:extLst>
              <a:ext uri="{FF2B5EF4-FFF2-40B4-BE49-F238E27FC236}">
                <a16:creationId xmlns:a16="http://schemas.microsoft.com/office/drawing/2014/main" id="{7EB8C386-9802-418E-8FDE-BFF693B4C310}"/>
              </a:ext>
            </a:extLst>
          </p:cNvPr>
          <p:cNvCxnSpPr>
            <a:cxnSpLocks/>
          </p:cNvCxnSpPr>
          <p:nvPr/>
        </p:nvCxnSpPr>
        <p:spPr bwMode="auto">
          <a:xfrm flipV="1">
            <a:off x="7465193" y="2182657"/>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301" name="Straight Connector 12">
            <a:extLst>
              <a:ext uri="{FF2B5EF4-FFF2-40B4-BE49-F238E27FC236}">
                <a16:creationId xmlns:a16="http://schemas.microsoft.com/office/drawing/2014/main" id="{218B8C0C-6CCE-46BE-A93F-E865F2FD9F49}"/>
              </a:ext>
            </a:extLst>
          </p:cNvPr>
          <p:cNvCxnSpPr>
            <a:cxnSpLocks/>
          </p:cNvCxnSpPr>
          <p:nvPr/>
        </p:nvCxnSpPr>
        <p:spPr bwMode="auto">
          <a:xfrm flipV="1">
            <a:off x="7794172" y="2182657"/>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302" name="Rectangle: Rounded Corners 301">
            <a:extLst>
              <a:ext uri="{FF2B5EF4-FFF2-40B4-BE49-F238E27FC236}">
                <a16:creationId xmlns:a16="http://schemas.microsoft.com/office/drawing/2014/main" id="{FEFEB364-ABB2-45F2-B415-92FAFBFB628C}"/>
              </a:ext>
            </a:extLst>
          </p:cNvPr>
          <p:cNvSpPr/>
          <p:nvPr/>
        </p:nvSpPr>
        <p:spPr>
          <a:xfrm>
            <a:off x="7139498" y="3125165"/>
            <a:ext cx="331985" cy="3120458"/>
          </a:xfrm>
          <a:prstGeom prst="roundRect">
            <a:avLst/>
          </a:prstGeom>
          <a:solidFill>
            <a:srgbClr val="FF0000"/>
          </a:solidFill>
          <a:ln w="3175" cap="flat" cmpd="sng" algn="ctr">
            <a:noFill/>
            <a:prstDash val="solid"/>
          </a:ln>
          <a:effectLst/>
        </p:spPr>
        <p:txBody>
          <a:bodyPr lIns="0" tIns="84083" rIns="0" bIns="49655"/>
          <a:lstStyle/>
          <a:p>
            <a:pPr algn="ctr" defTabSz="630594">
              <a:defRPr/>
            </a:pPr>
            <a:endParaRPr lang="en-US" sz="1012" b="1" kern="0" dirty="0">
              <a:solidFill>
                <a:srgbClr val="FFFFFF"/>
              </a:solidFill>
              <a:latin typeface="Nokia Pure Text Light" panose="020B0403020202020204" pitchFamily="34" charset="0"/>
              <a:ea typeface="Nokia Pure Text Light" panose="020B0403020202020204" pitchFamily="34" charset="0"/>
            </a:endParaRP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T</a:t>
            </a: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S</a:t>
            </a: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G</a:t>
            </a:r>
          </a:p>
          <a:p>
            <a:pPr algn="ctr" defTabSz="630594">
              <a:defRPr/>
            </a:pPr>
            <a:endParaRPr lang="en-US" sz="1012" b="1" kern="0" dirty="0">
              <a:solidFill>
                <a:srgbClr val="FFFFFF"/>
              </a:solidFill>
              <a:latin typeface="Nokia Pure Text Light" panose="020B0403020202020204" pitchFamily="34" charset="0"/>
              <a:ea typeface="Nokia Pure Text Light" panose="020B0403020202020204" pitchFamily="34" charset="0"/>
            </a:endParaRP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a:t>
            </a: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9</a:t>
            </a: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6</a:t>
            </a:r>
          </a:p>
        </p:txBody>
      </p:sp>
      <p:sp>
        <p:nvSpPr>
          <p:cNvPr id="305" name="Rectangle: Rounded Corners 304">
            <a:extLst>
              <a:ext uri="{FF2B5EF4-FFF2-40B4-BE49-F238E27FC236}">
                <a16:creationId xmlns:a16="http://schemas.microsoft.com/office/drawing/2014/main" id="{3CE3D515-540D-4421-945C-217F1B6245CE}"/>
              </a:ext>
            </a:extLst>
          </p:cNvPr>
          <p:cNvSpPr/>
          <p:nvPr/>
        </p:nvSpPr>
        <p:spPr>
          <a:xfrm>
            <a:off x="6052352" y="3203526"/>
            <a:ext cx="751303" cy="365495"/>
          </a:xfrm>
          <a:prstGeom prst="roundRect">
            <a:avLst/>
          </a:prstGeom>
          <a:solidFill>
            <a:srgbClr val="FFC000"/>
          </a:solidFill>
          <a:ln w="3175" cap="flat" cmpd="sng" algn="ctr">
            <a:noFill/>
            <a:prstDash val="solid"/>
          </a:ln>
          <a:effectLst/>
        </p:spPr>
        <p:txBody>
          <a:bodyPr lIns="0" tIns="84083" rIns="0" bIns="49655"/>
          <a:lstStyle/>
          <a:p>
            <a:pPr algn="ctr" defTabSz="630594">
              <a:defRPr/>
            </a:pPr>
            <a:r>
              <a:rPr lang="en-US" sz="920" b="1" kern="0">
                <a:solidFill>
                  <a:srgbClr val="FFFFFF"/>
                </a:solidFill>
                <a:latin typeface="Nokia Pure Text Light" panose="020B0403020202020204" pitchFamily="34" charset="0"/>
                <a:ea typeface="Nokia Pure Text Light" panose="020B0403020202020204" pitchFamily="34" charset="0"/>
              </a:rPr>
              <a:t>RAN1-E</a:t>
            </a:r>
            <a:endParaRPr lang="en-US" sz="920" b="1" kern="0" dirty="0">
              <a:solidFill>
                <a:srgbClr val="FFFFFF"/>
              </a:solidFill>
              <a:latin typeface="Nokia Pure Text Light" panose="020B0403020202020204" pitchFamily="34" charset="0"/>
              <a:ea typeface="Nokia Pure Text Light" panose="020B0403020202020204" pitchFamily="34" charset="0"/>
            </a:endParaRPr>
          </a:p>
        </p:txBody>
      </p:sp>
      <p:sp>
        <p:nvSpPr>
          <p:cNvPr id="308" name="Rectangle: Rounded Corners 307">
            <a:extLst>
              <a:ext uri="{FF2B5EF4-FFF2-40B4-BE49-F238E27FC236}">
                <a16:creationId xmlns:a16="http://schemas.microsoft.com/office/drawing/2014/main" id="{5762C5A1-6B09-476E-816A-26B47B8C3050}"/>
              </a:ext>
            </a:extLst>
          </p:cNvPr>
          <p:cNvSpPr/>
          <p:nvPr/>
        </p:nvSpPr>
        <p:spPr>
          <a:xfrm>
            <a:off x="6038389" y="3690837"/>
            <a:ext cx="771630" cy="386456"/>
          </a:xfrm>
          <a:prstGeom prst="roundRect">
            <a:avLst/>
          </a:prstGeom>
          <a:solidFill>
            <a:srgbClr val="C800BE"/>
          </a:solidFill>
          <a:ln w="3175" cap="flat" cmpd="sng" algn="ctr">
            <a:noFill/>
            <a:prstDash val="solid"/>
          </a:ln>
          <a:effectLst/>
        </p:spPr>
        <p:txBody>
          <a:bodyPr lIns="0" tIns="84083" rIns="0" bIns="49655"/>
          <a:lstStyle/>
          <a:p>
            <a:pPr algn="ctr" defTabSz="630594"/>
            <a:r>
              <a:rPr lang="en-US" sz="920" b="1" kern="0" dirty="0">
                <a:solidFill>
                  <a:srgbClr val="FFFFFF"/>
                </a:solidFill>
                <a:latin typeface="Nokia Pure Text Light" panose="020B0403020202020204" pitchFamily="34" charset="0"/>
                <a:ea typeface="Nokia Pure Text Light" panose="020B0403020202020204" pitchFamily="34" charset="0"/>
              </a:rPr>
              <a:t>RAN2/3-E</a:t>
            </a:r>
          </a:p>
        </p:txBody>
      </p:sp>
      <p:cxnSp>
        <p:nvCxnSpPr>
          <p:cNvPr id="310" name="Straight Connector 12">
            <a:extLst>
              <a:ext uri="{FF2B5EF4-FFF2-40B4-BE49-F238E27FC236}">
                <a16:creationId xmlns:a16="http://schemas.microsoft.com/office/drawing/2014/main" id="{53850DA1-323C-45A8-9365-B893A44D6A56}"/>
              </a:ext>
            </a:extLst>
          </p:cNvPr>
          <p:cNvCxnSpPr>
            <a:cxnSpLocks/>
          </p:cNvCxnSpPr>
          <p:nvPr/>
        </p:nvCxnSpPr>
        <p:spPr bwMode="auto">
          <a:xfrm flipV="1">
            <a:off x="4015440" y="2182657"/>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316" name="Rectangle: Rounded Corners 315">
            <a:extLst>
              <a:ext uri="{FF2B5EF4-FFF2-40B4-BE49-F238E27FC236}">
                <a16:creationId xmlns:a16="http://schemas.microsoft.com/office/drawing/2014/main" id="{F9BFF241-B002-4743-BC35-6FB3377A2F1B}"/>
              </a:ext>
            </a:extLst>
          </p:cNvPr>
          <p:cNvSpPr/>
          <p:nvPr/>
        </p:nvSpPr>
        <p:spPr>
          <a:xfrm>
            <a:off x="5401078" y="3188208"/>
            <a:ext cx="347313" cy="3030977"/>
          </a:xfrm>
          <a:prstGeom prst="roundRect">
            <a:avLst/>
          </a:prstGeom>
          <a:solidFill>
            <a:schemeClr val="bg1">
              <a:lumMod val="75000"/>
            </a:schemeClr>
          </a:solidFill>
          <a:ln w="3175" cap="flat" cmpd="sng" algn="ctr">
            <a:noFill/>
            <a:prstDash val="solid"/>
          </a:ln>
          <a:effectLst/>
        </p:spPr>
        <p:txBody>
          <a:bodyPr lIns="0" tIns="84083" rIns="0" bIns="49655"/>
          <a:lstStyle/>
          <a:p>
            <a:pPr algn="ctr" defTabSz="630594">
              <a:defRPr/>
            </a:pPr>
            <a:endParaRPr lang="en-US" sz="920" b="1" kern="0" dirty="0">
              <a:solidFill>
                <a:srgbClr val="FFFFFF"/>
              </a:solidFill>
              <a:latin typeface="Nokia Pure Text Light" panose="020B0403020202020204" pitchFamily="34" charset="0"/>
              <a:ea typeface="Nokia Pure Text Light" panose="020B0403020202020204" pitchFamily="34" charset="0"/>
            </a:endParaRP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I</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N</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A</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C</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T</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I</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V</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E</a:t>
            </a:r>
          </a:p>
          <a:p>
            <a:pPr algn="ctr" defTabSz="630594">
              <a:defRPr/>
            </a:pPr>
            <a:endParaRPr lang="en-US" sz="920" b="1" kern="0" dirty="0">
              <a:solidFill>
                <a:srgbClr val="FFFFFF"/>
              </a:solidFill>
              <a:latin typeface="Nokia Pure Text Light" panose="020B0403020202020204" pitchFamily="34" charset="0"/>
              <a:ea typeface="Nokia Pure Text Light" panose="020B0403020202020204" pitchFamily="34" charset="0"/>
            </a:endParaRP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P</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E</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R</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I</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O</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D</a:t>
            </a:r>
          </a:p>
          <a:p>
            <a:pPr algn="ctr" defTabSz="630594">
              <a:defRPr/>
            </a:pPr>
            <a:endParaRPr lang="en-US" sz="920" b="1" kern="0" dirty="0">
              <a:solidFill>
                <a:srgbClr val="FFFFFF"/>
              </a:solidFill>
              <a:latin typeface="Nokia Pure Text Light" panose="020B0403020202020204" pitchFamily="34" charset="0"/>
              <a:ea typeface="Nokia Pure Text Light" panose="020B0403020202020204" pitchFamily="34" charset="0"/>
            </a:endParaRPr>
          </a:p>
        </p:txBody>
      </p:sp>
      <p:cxnSp>
        <p:nvCxnSpPr>
          <p:cNvPr id="321" name="Straight Connector 12">
            <a:extLst>
              <a:ext uri="{FF2B5EF4-FFF2-40B4-BE49-F238E27FC236}">
                <a16:creationId xmlns:a16="http://schemas.microsoft.com/office/drawing/2014/main" id="{82C33C03-0B10-439F-BC8B-DD058DE37028}"/>
              </a:ext>
            </a:extLst>
          </p:cNvPr>
          <p:cNvCxnSpPr>
            <a:cxnSpLocks/>
          </p:cNvCxnSpPr>
          <p:nvPr/>
        </p:nvCxnSpPr>
        <p:spPr bwMode="auto">
          <a:xfrm flipV="1">
            <a:off x="5045179" y="2171567"/>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140" name="Rectangle: Rounded Corners 139">
            <a:extLst>
              <a:ext uri="{FF2B5EF4-FFF2-40B4-BE49-F238E27FC236}">
                <a16:creationId xmlns:a16="http://schemas.microsoft.com/office/drawing/2014/main" id="{4E6A9BE0-5E4D-40F4-B55F-8ED2DC4C7ABC}"/>
              </a:ext>
            </a:extLst>
          </p:cNvPr>
          <p:cNvSpPr/>
          <p:nvPr/>
        </p:nvSpPr>
        <p:spPr>
          <a:xfrm>
            <a:off x="1536473" y="5041799"/>
            <a:ext cx="685088" cy="560347"/>
          </a:xfrm>
          <a:prstGeom prst="roundRect">
            <a:avLst/>
          </a:prstGeom>
          <a:solidFill>
            <a:srgbClr val="1E9657"/>
          </a:solidFill>
          <a:ln w="19050" cap="flat" cmpd="sng" algn="ctr">
            <a:solidFill>
              <a:schemeClr val="tx1"/>
            </a:solidFill>
            <a:prstDash val="solid"/>
            <a:extLst>
              <a:ext uri="{C807C97D-BFC1-408E-A445-0C87EB9F89A2}">
                <ask:lineSketchStyleProps xmlns:ask="http://schemas.microsoft.com/office/drawing/2018/sketchyshapes">
                  <ask:type>
                    <ask:lineSketchNone/>
                  </ask:type>
                </ask:lineSketchStyleProps>
              </a:ext>
            </a:extLst>
          </a:ln>
          <a:effectLst/>
        </p:spPr>
        <p:txBody>
          <a:bodyPr lIns="0" tIns="68580" rIns="0" bIns="40500"/>
          <a:lstStyle/>
          <a:p>
            <a:pPr algn="ctr" defTabSz="514325">
              <a:defRPr/>
            </a:pPr>
            <a:r>
              <a:rPr lang="en-US" sz="900" b="1" kern="0" dirty="0">
                <a:solidFill>
                  <a:srgbClr val="FFFFFF"/>
                </a:solidFill>
                <a:latin typeface="Nokia Pure Text Light" panose="020B0403020202020204" pitchFamily="34" charset="0"/>
                <a:ea typeface="Nokia Pure Text Light" panose="020B0403020202020204" pitchFamily="34" charset="0"/>
              </a:rPr>
              <a:t>SA2</a:t>
            </a:r>
          </a:p>
          <a:p>
            <a:pPr algn="ctr" defTabSz="514325">
              <a:defRPr/>
            </a:pPr>
            <a:r>
              <a:rPr lang="en-US" sz="900" b="1" kern="0" dirty="0">
                <a:solidFill>
                  <a:srgbClr val="FFFFFF"/>
                </a:solidFill>
                <a:latin typeface="Nokia Pure Text Light" panose="020B0403020202020204" pitchFamily="34" charset="0"/>
                <a:ea typeface="Nokia Pure Text Light" panose="020B0403020202020204" pitchFamily="34" charset="0"/>
              </a:rPr>
              <a:t>149-E</a:t>
            </a:r>
          </a:p>
          <a:p>
            <a:pPr algn="ctr" defTabSz="514325">
              <a:defRPr/>
            </a:pPr>
            <a:r>
              <a:rPr lang="en-US" sz="900" b="1" kern="0" dirty="0">
                <a:solidFill>
                  <a:srgbClr val="FFFFFF"/>
                </a:solidFill>
                <a:latin typeface="Nokia Pure Text Light" panose="020B0403020202020204" pitchFamily="34" charset="0"/>
                <a:ea typeface="Nokia Pure Text Light" panose="020B0403020202020204" pitchFamily="34" charset="0"/>
              </a:rPr>
              <a:t>(5+5)</a:t>
            </a:r>
          </a:p>
        </p:txBody>
      </p:sp>
      <p:sp>
        <p:nvSpPr>
          <p:cNvPr id="143" name="Rectangle: Rounded Corners 142">
            <a:extLst>
              <a:ext uri="{FF2B5EF4-FFF2-40B4-BE49-F238E27FC236}">
                <a16:creationId xmlns:a16="http://schemas.microsoft.com/office/drawing/2014/main" id="{3FF7A1F1-C134-4747-8ED2-CA3A965996C3}"/>
              </a:ext>
            </a:extLst>
          </p:cNvPr>
          <p:cNvSpPr/>
          <p:nvPr/>
        </p:nvSpPr>
        <p:spPr>
          <a:xfrm>
            <a:off x="4159768" y="5042210"/>
            <a:ext cx="359228" cy="571512"/>
          </a:xfrm>
          <a:prstGeom prst="roundRect">
            <a:avLst/>
          </a:prstGeom>
          <a:solidFill>
            <a:srgbClr val="1E9657"/>
          </a:solidFill>
          <a:ln w="19050" cap="flat" cmpd="sng" algn="ctr">
            <a:solidFill>
              <a:schemeClr val="tx1"/>
            </a:solidFill>
            <a:prstDash val="solid"/>
            <a:extLst>
              <a:ext uri="{C807C97D-BFC1-408E-A445-0C87EB9F89A2}">
                <ask:lineSketchStyleProps xmlns:ask="http://schemas.microsoft.com/office/drawing/2018/sketchyshapes">
                  <ask:type>
                    <ask:lineSketchNone/>
                  </ask:type>
                </ask:lineSketchStyleProps>
              </a:ext>
            </a:extLst>
          </a:ln>
          <a:effectLst/>
        </p:spPr>
        <p:txBody>
          <a:bodyPr lIns="0" tIns="68580" rIns="0" bIns="40500"/>
          <a:lstStyle/>
          <a:p>
            <a:pPr algn="ctr" defTabSz="514325">
              <a:defRPr/>
            </a:pPr>
            <a:r>
              <a:rPr lang="en-US" sz="900" b="1" kern="0" dirty="0">
                <a:solidFill>
                  <a:srgbClr val="FFFFFF"/>
                </a:solidFill>
                <a:latin typeface="Nokia Pure Text Light" panose="020B0403020202020204" pitchFamily="34" charset="0"/>
                <a:ea typeface="Nokia Pure Text Light" panose="020B0403020202020204" pitchFamily="34" charset="0"/>
              </a:rPr>
              <a:t>SA2</a:t>
            </a:r>
          </a:p>
          <a:p>
            <a:pPr algn="ctr" defTabSz="514325">
              <a:defRPr/>
            </a:pPr>
            <a:r>
              <a:rPr lang="en-US" sz="900" b="1" kern="0" dirty="0">
                <a:solidFill>
                  <a:srgbClr val="FFFFFF"/>
                </a:solidFill>
                <a:latin typeface="Nokia Pure Text Light" panose="020B0403020202020204" pitchFamily="34" charset="0"/>
                <a:ea typeface="Nokia Pure Text Light" panose="020B0403020202020204" pitchFamily="34" charset="0"/>
              </a:rPr>
              <a:t>150-E</a:t>
            </a:r>
          </a:p>
          <a:p>
            <a:pPr algn="ctr" defTabSz="514325">
              <a:defRPr/>
            </a:pPr>
            <a:r>
              <a:rPr lang="en-US" sz="900" b="1" kern="0" dirty="0">
                <a:solidFill>
                  <a:srgbClr val="FFFFFF"/>
                </a:solidFill>
                <a:latin typeface="Nokia Pure Text Light" panose="020B0403020202020204" pitchFamily="34" charset="0"/>
                <a:ea typeface="Nokia Pure Text Light" panose="020B0403020202020204" pitchFamily="34" charset="0"/>
              </a:rPr>
              <a:t>(3+2)</a:t>
            </a:r>
          </a:p>
        </p:txBody>
      </p:sp>
      <p:sp>
        <p:nvSpPr>
          <p:cNvPr id="146" name="Rectangle: Rounded Corners 145">
            <a:extLst>
              <a:ext uri="{FF2B5EF4-FFF2-40B4-BE49-F238E27FC236}">
                <a16:creationId xmlns:a16="http://schemas.microsoft.com/office/drawing/2014/main" id="{CFFDCBE2-2B70-47CD-9ED7-563C44B7941F}"/>
              </a:ext>
            </a:extLst>
          </p:cNvPr>
          <p:cNvSpPr/>
          <p:nvPr/>
        </p:nvSpPr>
        <p:spPr>
          <a:xfrm>
            <a:off x="6052457" y="5048742"/>
            <a:ext cx="365760" cy="564979"/>
          </a:xfrm>
          <a:prstGeom prst="roundRect">
            <a:avLst/>
          </a:prstGeom>
          <a:solidFill>
            <a:srgbClr val="1E9657"/>
          </a:solidFill>
          <a:ln w="19050" cap="flat" cmpd="sng" algn="ctr">
            <a:solidFill>
              <a:schemeClr val="tx1"/>
            </a:solidFill>
            <a:prstDash val="solid"/>
            <a:extLst>
              <a:ext uri="{C807C97D-BFC1-408E-A445-0C87EB9F89A2}">
                <ask:lineSketchStyleProps xmlns:ask="http://schemas.microsoft.com/office/drawing/2018/sketchyshapes">
                  <ask:type>
                    <ask:lineSketchNone/>
                  </ask:type>
                </ask:lineSketchStyleProps>
              </a:ext>
            </a:extLst>
          </a:ln>
          <a:effectLst/>
        </p:spPr>
        <p:txBody>
          <a:bodyPr lIns="0" tIns="68580" rIns="0" bIns="40500"/>
          <a:lstStyle/>
          <a:p>
            <a:pPr algn="ctr" defTabSz="514325">
              <a:defRPr/>
            </a:pPr>
            <a:r>
              <a:rPr lang="en-US" sz="900" b="1" kern="0" dirty="0">
                <a:solidFill>
                  <a:srgbClr val="FFFFFF"/>
                </a:solidFill>
                <a:latin typeface="Nokia Pure Text Light" panose="020B0403020202020204" pitchFamily="34" charset="0"/>
                <a:ea typeface="Nokia Pure Text Light" panose="020B0403020202020204" pitchFamily="34" charset="0"/>
              </a:rPr>
              <a:t>SA2</a:t>
            </a:r>
          </a:p>
          <a:p>
            <a:pPr algn="ctr" defTabSz="514325">
              <a:defRPr/>
            </a:pPr>
            <a:r>
              <a:rPr lang="en-US" sz="900" b="1" kern="0" dirty="0">
                <a:solidFill>
                  <a:srgbClr val="FFFFFF"/>
                </a:solidFill>
                <a:latin typeface="Nokia Pure Text Light" panose="020B0403020202020204" pitchFamily="34" charset="0"/>
                <a:ea typeface="Nokia Pure Text Light" panose="020B0403020202020204" pitchFamily="34" charset="0"/>
              </a:rPr>
              <a:t>151-E</a:t>
            </a:r>
          </a:p>
          <a:p>
            <a:pPr algn="ctr" defTabSz="514325">
              <a:defRPr/>
            </a:pPr>
            <a:r>
              <a:rPr lang="en-US" sz="900" b="1" kern="0" dirty="0">
                <a:solidFill>
                  <a:srgbClr val="FFFFFF"/>
                </a:solidFill>
                <a:latin typeface="Nokia Pure Text Light" panose="020B0403020202020204" pitchFamily="34" charset="0"/>
                <a:ea typeface="Nokia Pure Text Light" panose="020B0403020202020204" pitchFamily="34" charset="0"/>
              </a:rPr>
              <a:t>(5)</a:t>
            </a:r>
          </a:p>
        </p:txBody>
      </p:sp>
      <p:sp>
        <p:nvSpPr>
          <p:cNvPr id="89" name="Rectangle 88">
            <a:extLst>
              <a:ext uri="{FF2B5EF4-FFF2-40B4-BE49-F238E27FC236}">
                <a16:creationId xmlns:a16="http://schemas.microsoft.com/office/drawing/2014/main" id="{90F188CA-8E66-4688-A406-B784C77CA86C}"/>
              </a:ext>
            </a:extLst>
          </p:cNvPr>
          <p:cNvSpPr/>
          <p:nvPr/>
        </p:nvSpPr>
        <p:spPr>
          <a:xfrm>
            <a:off x="8164377" y="1258837"/>
            <a:ext cx="1365770" cy="613395"/>
          </a:xfrm>
          <a:prstGeom prst="rect">
            <a:avLst/>
          </a:prstGeom>
          <a:solidFill>
            <a:srgbClr val="124191"/>
          </a:solidFill>
          <a:ln>
            <a:noFill/>
          </a:ln>
          <a:effectLst/>
        </p:spPr>
        <p:txBody>
          <a:bodyPr lIns="66207" tIns="66207" rIns="66207" bIns="66207" anchor="ctr"/>
          <a:lstStyle/>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July</a:t>
            </a:r>
          </a:p>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2022</a:t>
            </a:r>
          </a:p>
        </p:txBody>
      </p:sp>
      <p:sp>
        <p:nvSpPr>
          <p:cNvPr id="90" name="Rectangle 89">
            <a:extLst>
              <a:ext uri="{FF2B5EF4-FFF2-40B4-BE49-F238E27FC236}">
                <a16:creationId xmlns:a16="http://schemas.microsoft.com/office/drawing/2014/main" id="{E3E86FC1-6752-46A8-B70F-2C9C76C4A8B1}"/>
              </a:ext>
            </a:extLst>
          </p:cNvPr>
          <p:cNvSpPr/>
          <p:nvPr/>
        </p:nvSpPr>
        <p:spPr>
          <a:xfrm>
            <a:off x="8155256" y="1866324"/>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27-1</a:t>
            </a:r>
          </a:p>
        </p:txBody>
      </p:sp>
      <p:sp>
        <p:nvSpPr>
          <p:cNvPr id="91" name="Rectangle 90">
            <a:extLst>
              <a:ext uri="{FF2B5EF4-FFF2-40B4-BE49-F238E27FC236}">
                <a16:creationId xmlns:a16="http://schemas.microsoft.com/office/drawing/2014/main" id="{52BDE74C-AA53-4EC1-A9F9-49556975DA88}"/>
              </a:ext>
            </a:extLst>
          </p:cNvPr>
          <p:cNvSpPr/>
          <p:nvPr/>
        </p:nvSpPr>
        <p:spPr>
          <a:xfrm>
            <a:off x="8501230" y="1866324"/>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4-8</a:t>
            </a:r>
          </a:p>
        </p:txBody>
      </p:sp>
      <p:sp>
        <p:nvSpPr>
          <p:cNvPr id="92" name="Rectangle 91">
            <a:extLst>
              <a:ext uri="{FF2B5EF4-FFF2-40B4-BE49-F238E27FC236}">
                <a16:creationId xmlns:a16="http://schemas.microsoft.com/office/drawing/2014/main" id="{8A5C0EA4-E3BA-4665-8EA1-535B8CF4D6C5}"/>
              </a:ext>
            </a:extLst>
          </p:cNvPr>
          <p:cNvSpPr/>
          <p:nvPr/>
        </p:nvSpPr>
        <p:spPr>
          <a:xfrm>
            <a:off x="9165774" y="1866324"/>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18-29</a:t>
            </a:r>
          </a:p>
        </p:txBody>
      </p:sp>
      <p:sp>
        <p:nvSpPr>
          <p:cNvPr id="93" name="Rectangle 92">
            <a:extLst>
              <a:ext uri="{FF2B5EF4-FFF2-40B4-BE49-F238E27FC236}">
                <a16:creationId xmlns:a16="http://schemas.microsoft.com/office/drawing/2014/main" id="{A702C5E2-C4D2-486F-A2E4-D18A3FC39563}"/>
              </a:ext>
            </a:extLst>
          </p:cNvPr>
          <p:cNvSpPr/>
          <p:nvPr/>
        </p:nvSpPr>
        <p:spPr>
          <a:xfrm>
            <a:off x="8829036" y="1867248"/>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11-15</a:t>
            </a:r>
          </a:p>
        </p:txBody>
      </p:sp>
      <p:cxnSp>
        <p:nvCxnSpPr>
          <p:cNvPr id="94" name="Straight Connector 12">
            <a:extLst>
              <a:ext uri="{FF2B5EF4-FFF2-40B4-BE49-F238E27FC236}">
                <a16:creationId xmlns:a16="http://schemas.microsoft.com/office/drawing/2014/main" id="{D4514FA9-F590-4E79-80B7-74049ADC0C07}"/>
              </a:ext>
            </a:extLst>
          </p:cNvPr>
          <p:cNvCxnSpPr>
            <a:cxnSpLocks/>
          </p:cNvCxnSpPr>
          <p:nvPr/>
        </p:nvCxnSpPr>
        <p:spPr bwMode="auto">
          <a:xfrm flipV="1">
            <a:off x="9575949" y="2182869"/>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96" name="Straight Connector 12">
            <a:extLst>
              <a:ext uri="{FF2B5EF4-FFF2-40B4-BE49-F238E27FC236}">
                <a16:creationId xmlns:a16="http://schemas.microsoft.com/office/drawing/2014/main" id="{4835C995-B471-4B59-BE47-6944A25D6FD5}"/>
              </a:ext>
            </a:extLst>
          </p:cNvPr>
          <p:cNvCxnSpPr>
            <a:cxnSpLocks/>
          </p:cNvCxnSpPr>
          <p:nvPr/>
        </p:nvCxnSpPr>
        <p:spPr bwMode="auto">
          <a:xfrm flipV="1">
            <a:off x="8501230" y="2196517"/>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97" name="Straight Connector 12">
            <a:extLst>
              <a:ext uri="{FF2B5EF4-FFF2-40B4-BE49-F238E27FC236}">
                <a16:creationId xmlns:a16="http://schemas.microsoft.com/office/drawing/2014/main" id="{9C3A1CF5-1ACE-4A9A-AB1B-2666E9D15D2C}"/>
              </a:ext>
            </a:extLst>
          </p:cNvPr>
          <p:cNvCxnSpPr>
            <a:cxnSpLocks/>
          </p:cNvCxnSpPr>
          <p:nvPr/>
        </p:nvCxnSpPr>
        <p:spPr bwMode="auto">
          <a:xfrm flipV="1">
            <a:off x="8836795" y="2196517"/>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98" name="Straight Connector 12">
            <a:extLst>
              <a:ext uri="{FF2B5EF4-FFF2-40B4-BE49-F238E27FC236}">
                <a16:creationId xmlns:a16="http://schemas.microsoft.com/office/drawing/2014/main" id="{AB525980-F175-4B37-8765-E06860C5DF4A}"/>
              </a:ext>
            </a:extLst>
          </p:cNvPr>
          <p:cNvCxnSpPr>
            <a:cxnSpLocks/>
          </p:cNvCxnSpPr>
          <p:nvPr/>
        </p:nvCxnSpPr>
        <p:spPr bwMode="auto">
          <a:xfrm flipV="1">
            <a:off x="9138479" y="2182869"/>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102" name="Rectangle 101">
            <a:extLst>
              <a:ext uri="{FF2B5EF4-FFF2-40B4-BE49-F238E27FC236}">
                <a16:creationId xmlns:a16="http://schemas.microsoft.com/office/drawing/2014/main" id="{654E6AD2-29E9-4D5B-BEE7-E47912D8DEBF}"/>
              </a:ext>
            </a:extLst>
          </p:cNvPr>
          <p:cNvSpPr/>
          <p:nvPr/>
        </p:nvSpPr>
        <p:spPr>
          <a:xfrm>
            <a:off x="9549830" y="1258831"/>
            <a:ext cx="1422969" cy="613395"/>
          </a:xfrm>
          <a:prstGeom prst="rect">
            <a:avLst/>
          </a:prstGeom>
          <a:solidFill>
            <a:srgbClr val="124191"/>
          </a:solidFill>
          <a:ln>
            <a:noFill/>
          </a:ln>
          <a:effectLst/>
        </p:spPr>
        <p:txBody>
          <a:bodyPr lIns="66207" tIns="66207" rIns="66207" bIns="66207" anchor="ctr"/>
          <a:lstStyle/>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Aug</a:t>
            </a:r>
          </a:p>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2022</a:t>
            </a:r>
          </a:p>
        </p:txBody>
      </p:sp>
      <p:sp>
        <p:nvSpPr>
          <p:cNvPr id="103" name="Rectangle 102">
            <a:extLst>
              <a:ext uri="{FF2B5EF4-FFF2-40B4-BE49-F238E27FC236}">
                <a16:creationId xmlns:a16="http://schemas.microsoft.com/office/drawing/2014/main" id="{42FA2A48-FD3F-4713-B715-9E8702461370}"/>
              </a:ext>
            </a:extLst>
          </p:cNvPr>
          <p:cNvSpPr/>
          <p:nvPr/>
        </p:nvSpPr>
        <p:spPr>
          <a:xfrm>
            <a:off x="9540710" y="1866318"/>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1-5</a:t>
            </a:r>
          </a:p>
        </p:txBody>
      </p:sp>
      <p:sp>
        <p:nvSpPr>
          <p:cNvPr id="105" name="Rectangle 104">
            <a:extLst>
              <a:ext uri="{FF2B5EF4-FFF2-40B4-BE49-F238E27FC236}">
                <a16:creationId xmlns:a16="http://schemas.microsoft.com/office/drawing/2014/main" id="{718B59ED-6095-4176-99E8-890B951A739D}"/>
              </a:ext>
            </a:extLst>
          </p:cNvPr>
          <p:cNvSpPr/>
          <p:nvPr/>
        </p:nvSpPr>
        <p:spPr>
          <a:xfrm>
            <a:off x="9886684" y="1866318"/>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8-12</a:t>
            </a:r>
          </a:p>
        </p:txBody>
      </p:sp>
      <p:sp>
        <p:nvSpPr>
          <p:cNvPr id="106" name="Rectangle 105">
            <a:extLst>
              <a:ext uri="{FF2B5EF4-FFF2-40B4-BE49-F238E27FC236}">
                <a16:creationId xmlns:a16="http://schemas.microsoft.com/office/drawing/2014/main" id="{CD5DFE10-F140-42AB-8605-43A7825E37ED}"/>
              </a:ext>
            </a:extLst>
          </p:cNvPr>
          <p:cNvSpPr/>
          <p:nvPr/>
        </p:nvSpPr>
        <p:spPr>
          <a:xfrm>
            <a:off x="10551228" y="1866318"/>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22-26</a:t>
            </a:r>
          </a:p>
        </p:txBody>
      </p:sp>
      <p:sp>
        <p:nvSpPr>
          <p:cNvPr id="107" name="Rectangle 106">
            <a:extLst>
              <a:ext uri="{FF2B5EF4-FFF2-40B4-BE49-F238E27FC236}">
                <a16:creationId xmlns:a16="http://schemas.microsoft.com/office/drawing/2014/main" id="{A4FDD400-ADCC-44DD-A3B9-090518109F44}"/>
              </a:ext>
            </a:extLst>
          </p:cNvPr>
          <p:cNvSpPr/>
          <p:nvPr/>
        </p:nvSpPr>
        <p:spPr>
          <a:xfrm>
            <a:off x="10214490" y="1867242"/>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15-19</a:t>
            </a:r>
          </a:p>
        </p:txBody>
      </p:sp>
      <p:cxnSp>
        <p:nvCxnSpPr>
          <p:cNvPr id="108" name="Straight Connector 12">
            <a:extLst>
              <a:ext uri="{FF2B5EF4-FFF2-40B4-BE49-F238E27FC236}">
                <a16:creationId xmlns:a16="http://schemas.microsoft.com/office/drawing/2014/main" id="{AE63E074-144B-4A6C-A940-328D67ED8613}"/>
              </a:ext>
            </a:extLst>
          </p:cNvPr>
          <p:cNvCxnSpPr>
            <a:cxnSpLocks/>
          </p:cNvCxnSpPr>
          <p:nvPr/>
        </p:nvCxnSpPr>
        <p:spPr bwMode="auto">
          <a:xfrm flipV="1">
            <a:off x="10879517" y="2196511"/>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24" name="Straight Connector 12">
            <a:extLst>
              <a:ext uri="{FF2B5EF4-FFF2-40B4-BE49-F238E27FC236}">
                <a16:creationId xmlns:a16="http://schemas.microsoft.com/office/drawing/2014/main" id="{FB9614DF-D278-439C-8304-8ADCC05CA883}"/>
              </a:ext>
            </a:extLst>
          </p:cNvPr>
          <p:cNvCxnSpPr>
            <a:cxnSpLocks/>
          </p:cNvCxnSpPr>
          <p:nvPr/>
        </p:nvCxnSpPr>
        <p:spPr bwMode="auto">
          <a:xfrm flipV="1">
            <a:off x="9913980" y="2196511"/>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25" name="Straight Connector 12">
            <a:extLst>
              <a:ext uri="{FF2B5EF4-FFF2-40B4-BE49-F238E27FC236}">
                <a16:creationId xmlns:a16="http://schemas.microsoft.com/office/drawing/2014/main" id="{9CB0B77A-9639-4171-BDE0-5EE9757FC31F}"/>
              </a:ext>
            </a:extLst>
          </p:cNvPr>
          <p:cNvCxnSpPr>
            <a:cxnSpLocks/>
          </p:cNvCxnSpPr>
          <p:nvPr/>
        </p:nvCxnSpPr>
        <p:spPr bwMode="auto">
          <a:xfrm flipV="1">
            <a:off x="10222249" y="2196511"/>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27" name="Straight Connector 12">
            <a:extLst>
              <a:ext uri="{FF2B5EF4-FFF2-40B4-BE49-F238E27FC236}">
                <a16:creationId xmlns:a16="http://schemas.microsoft.com/office/drawing/2014/main" id="{98707B14-A454-4865-813A-F5A2C2699050}"/>
              </a:ext>
            </a:extLst>
          </p:cNvPr>
          <p:cNvCxnSpPr>
            <a:cxnSpLocks/>
          </p:cNvCxnSpPr>
          <p:nvPr/>
        </p:nvCxnSpPr>
        <p:spPr bwMode="auto">
          <a:xfrm flipV="1">
            <a:off x="10551228" y="2196511"/>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129" name="Rectangle: Rounded Corners 128">
            <a:extLst>
              <a:ext uri="{FF2B5EF4-FFF2-40B4-BE49-F238E27FC236}">
                <a16:creationId xmlns:a16="http://schemas.microsoft.com/office/drawing/2014/main" id="{498447CA-E2C4-4942-A542-4F3E862975C1}"/>
              </a:ext>
            </a:extLst>
          </p:cNvPr>
          <p:cNvSpPr/>
          <p:nvPr/>
        </p:nvSpPr>
        <p:spPr>
          <a:xfrm>
            <a:off x="11561396" y="2417451"/>
            <a:ext cx="330751" cy="345661"/>
          </a:xfrm>
          <a:prstGeom prst="roundRect">
            <a:avLst/>
          </a:prstGeom>
          <a:solidFill>
            <a:srgbClr val="FF0000"/>
          </a:solidFill>
          <a:ln w="3175" cap="flat" cmpd="sng" algn="ctr">
            <a:noFill/>
            <a:prstDash val="solid"/>
          </a:ln>
          <a:effectLst/>
        </p:spPr>
        <p:txBody>
          <a:bodyPr lIns="0" tIns="84083" rIns="0" bIns="49655"/>
          <a:lstStyle/>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TSG</a:t>
            </a:r>
          </a:p>
        </p:txBody>
      </p:sp>
      <p:sp>
        <p:nvSpPr>
          <p:cNvPr id="130" name="Rectangle 129">
            <a:extLst>
              <a:ext uri="{FF2B5EF4-FFF2-40B4-BE49-F238E27FC236}">
                <a16:creationId xmlns:a16="http://schemas.microsoft.com/office/drawing/2014/main" id="{5B4811BB-8202-44E5-A167-327402241FB0}"/>
              </a:ext>
            </a:extLst>
          </p:cNvPr>
          <p:cNvSpPr/>
          <p:nvPr/>
        </p:nvSpPr>
        <p:spPr>
          <a:xfrm>
            <a:off x="11029950" y="1258832"/>
            <a:ext cx="1497330" cy="613395"/>
          </a:xfrm>
          <a:prstGeom prst="rect">
            <a:avLst/>
          </a:prstGeom>
          <a:solidFill>
            <a:srgbClr val="124191"/>
          </a:solidFill>
          <a:ln>
            <a:noFill/>
          </a:ln>
          <a:effectLst/>
        </p:spPr>
        <p:txBody>
          <a:bodyPr lIns="66207" tIns="66207" rIns="66207" bIns="66207" anchor="ctr"/>
          <a:lstStyle/>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Sep</a:t>
            </a:r>
          </a:p>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2022</a:t>
            </a:r>
          </a:p>
        </p:txBody>
      </p:sp>
      <p:sp>
        <p:nvSpPr>
          <p:cNvPr id="131" name="Rectangle 130">
            <a:extLst>
              <a:ext uri="{FF2B5EF4-FFF2-40B4-BE49-F238E27FC236}">
                <a16:creationId xmlns:a16="http://schemas.microsoft.com/office/drawing/2014/main" id="{9E0A95B9-760D-411E-BFEA-F95D158C4A17}"/>
              </a:ext>
            </a:extLst>
          </p:cNvPr>
          <p:cNvSpPr/>
          <p:nvPr/>
        </p:nvSpPr>
        <p:spPr>
          <a:xfrm>
            <a:off x="10901111" y="1877749"/>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29-2</a:t>
            </a:r>
          </a:p>
        </p:txBody>
      </p:sp>
      <p:sp>
        <p:nvSpPr>
          <p:cNvPr id="135" name="Rectangle 134">
            <a:extLst>
              <a:ext uri="{FF2B5EF4-FFF2-40B4-BE49-F238E27FC236}">
                <a16:creationId xmlns:a16="http://schemas.microsoft.com/office/drawing/2014/main" id="{7087D454-5C0C-4552-9F15-B941281FEFFF}"/>
              </a:ext>
            </a:extLst>
          </p:cNvPr>
          <p:cNvSpPr/>
          <p:nvPr/>
        </p:nvSpPr>
        <p:spPr>
          <a:xfrm>
            <a:off x="11212795" y="1866319"/>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5-9</a:t>
            </a:r>
          </a:p>
        </p:txBody>
      </p:sp>
      <p:sp>
        <p:nvSpPr>
          <p:cNvPr id="136" name="Rectangle 135">
            <a:extLst>
              <a:ext uri="{FF2B5EF4-FFF2-40B4-BE49-F238E27FC236}">
                <a16:creationId xmlns:a16="http://schemas.microsoft.com/office/drawing/2014/main" id="{990BCF0C-3479-4A3F-8000-D79169CC8D7A}"/>
              </a:ext>
            </a:extLst>
          </p:cNvPr>
          <p:cNvSpPr/>
          <p:nvPr/>
        </p:nvSpPr>
        <p:spPr>
          <a:xfrm>
            <a:off x="11877339" y="1866319"/>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19-23</a:t>
            </a:r>
          </a:p>
        </p:txBody>
      </p:sp>
      <p:sp>
        <p:nvSpPr>
          <p:cNvPr id="142" name="Rectangle 141">
            <a:extLst>
              <a:ext uri="{FF2B5EF4-FFF2-40B4-BE49-F238E27FC236}">
                <a16:creationId xmlns:a16="http://schemas.microsoft.com/office/drawing/2014/main" id="{EBE1C151-5964-4FF6-B6BE-016CC02E27CF}"/>
              </a:ext>
            </a:extLst>
          </p:cNvPr>
          <p:cNvSpPr/>
          <p:nvPr/>
        </p:nvSpPr>
        <p:spPr>
          <a:xfrm>
            <a:off x="11540601" y="1867243"/>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12-16</a:t>
            </a:r>
          </a:p>
        </p:txBody>
      </p:sp>
      <p:cxnSp>
        <p:nvCxnSpPr>
          <p:cNvPr id="145" name="Straight Connector 12">
            <a:extLst>
              <a:ext uri="{FF2B5EF4-FFF2-40B4-BE49-F238E27FC236}">
                <a16:creationId xmlns:a16="http://schemas.microsoft.com/office/drawing/2014/main" id="{21076371-0A29-4F30-8B78-3ED1849B9678}"/>
              </a:ext>
            </a:extLst>
          </p:cNvPr>
          <p:cNvCxnSpPr>
            <a:cxnSpLocks/>
          </p:cNvCxnSpPr>
          <p:nvPr/>
        </p:nvCxnSpPr>
        <p:spPr bwMode="auto">
          <a:xfrm flipV="1">
            <a:off x="12205628" y="2196512"/>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48" name="Straight Connector 12">
            <a:extLst>
              <a:ext uri="{FF2B5EF4-FFF2-40B4-BE49-F238E27FC236}">
                <a16:creationId xmlns:a16="http://schemas.microsoft.com/office/drawing/2014/main" id="{68AE3550-C6DB-4A9B-9AEB-3F24C18ED1AE}"/>
              </a:ext>
            </a:extLst>
          </p:cNvPr>
          <p:cNvCxnSpPr>
            <a:cxnSpLocks/>
          </p:cNvCxnSpPr>
          <p:nvPr/>
        </p:nvCxnSpPr>
        <p:spPr bwMode="auto">
          <a:xfrm flipV="1">
            <a:off x="11212795" y="2196512"/>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49" name="Straight Connector 12">
            <a:extLst>
              <a:ext uri="{FF2B5EF4-FFF2-40B4-BE49-F238E27FC236}">
                <a16:creationId xmlns:a16="http://schemas.microsoft.com/office/drawing/2014/main" id="{31D4288F-E75E-4A50-A8A8-8AE108BC1E76}"/>
              </a:ext>
            </a:extLst>
          </p:cNvPr>
          <p:cNvCxnSpPr>
            <a:cxnSpLocks/>
          </p:cNvCxnSpPr>
          <p:nvPr/>
        </p:nvCxnSpPr>
        <p:spPr bwMode="auto">
          <a:xfrm flipV="1">
            <a:off x="11548360" y="2196512"/>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50" name="Straight Connector 12">
            <a:extLst>
              <a:ext uri="{FF2B5EF4-FFF2-40B4-BE49-F238E27FC236}">
                <a16:creationId xmlns:a16="http://schemas.microsoft.com/office/drawing/2014/main" id="{96128D21-FB0D-4D2D-B818-3B842FF2B7C1}"/>
              </a:ext>
            </a:extLst>
          </p:cNvPr>
          <p:cNvCxnSpPr>
            <a:cxnSpLocks/>
          </p:cNvCxnSpPr>
          <p:nvPr/>
        </p:nvCxnSpPr>
        <p:spPr bwMode="auto">
          <a:xfrm flipV="1">
            <a:off x="11877339" y="2196512"/>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151" name="Rectangle: Rounded Corners 150">
            <a:extLst>
              <a:ext uri="{FF2B5EF4-FFF2-40B4-BE49-F238E27FC236}">
                <a16:creationId xmlns:a16="http://schemas.microsoft.com/office/drawing/2014/main" id="{BA7496E6-D77B-435B-A44F-2427B2AF943F}"/>
              </a:ext>
            </a:extLst>
          </p:cNvPr>
          <p:cNvSpPr/>
          <p:nvPr/>
        </p:nvSpPr>
        <p:spPr>
          <a:xfrm>
            <a:off x="11601450" y="3194613"/>
            <a:ext cx="284670" cy="3064865"/>
          </a:xfrm>
          <a:prstGeom prst="roundRect">
            <a:avLst/>
          </a:prstGeom>
          <a:solidFill>
            <a:srgbClr val="FF0000"/>
          </a:solidFill>
          <a:ln w="3175" cap="flat" cmpd="sng" algn="ctr">
            <a:noFill/>
            <a:prstDash val="solid"/>
          </a:ln>
          <a:effectLst/>
        </p:spPr>
        <p:txBody>
          <a:bodyPr lIns="0" tIns="84083" rIns="0" bIns="49655"/>
          <a:lstStyle/>
          <a:p>
            <a:pPr algn="ctr" defTabSz="630594">
              <a:defRPr/>
            </a:pPr>
            <a:endParaRPr lang="en-US" sz="1012" b="1" kern="0" dirty="0">
              <a:solidFill>
                <a:srgbClr val="FFFFFF"/>
              </a:solidFill>
              <a:latin typeface="Nokia Pure Text Light" panose="020B0403020202020204" pitchFamily="34" charset="0"/>
              <a:ea typeface="Nokia Pure Text Light" panose="020B0403020202020204" pitchFamily="34" charset="0"/>
            </a:endParaRP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T</a:t>
            </a: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S</a:t>
            </a: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G</a:t>
            </a:r>
          </a:p>
          <a:p>
            <a:pPr algn="ctr" defTabSz="630594">
              <a:defRPr/>
            </a:pPr>
            <a:endParaRPr lang="en-US" sz="1012" b="1" kern="0" dirty="0">
              <a:solidFill>
                <a:srgbClr val="FFFFFF"/>
              </a:solidFill>
              <a:latin typeface="Nokia Pure Text Light" panose="020B0403020202020204" pitchFamily="34" charset="0"/>
              <a:ea typeface="Nokia Pure Text Light" panose="020B0403020202020204" pitchFamily="34" charset="0"/>
            </a:endParaRP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a:t>
            </a: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9</a:t>
            </a: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7</a:t>
            </a:r>
          </a:p>
        </p:txBody>
      </p:sp>
      <p:sp>
        <p:nvSpPr>
          <p:cNvPr id="154" name="Rectangle 153">
            <a:extLst>
              <a:ext uri="{FF2B5EF4-FFF2-40B4-BE49-F238E27FC236}">
                <a16:creationId xmlns:a16="http://schemas.microsoft.com/office/drawing/2014/main" id="{0B23CF01-2782-4D88-AADB-A8C6FFD6CB0B}"/>
              </a:ext>
            </a:extLst>
          </p:cNvPr>
          <p:cNvSpPr/>
          <p:nvPr/>
        </p:nvSpPr>
        <p:spPr>
          <a:xfrm>
            <a:off x="12543486" y="1238166"/>
            <a:ext cx="1328486" cy="613395"/>
          </a:xfrm>
          <a:prstGeom prst="rect">
            <a:avLst/>
          </a:prstGeom>
          <a:solidFill>
            <a:srgbClr val="124191"/>
          </a:solidFill>
          <a:ln>
            <a:noFill/>
          </a:ln>
          <a:effectLst/>
        </p:spPr>
        <p:txBody>
          <a:bodyPr lIns="66207" tIns="66207" rIns="66207" bIns="66207" anchor="ctr"/>
          <a:lstStyle/>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Oct</a:t>
            </a:r>
          </a:p>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2022</a:t>
            </a:r>
          </a:p>
        </p:txBody>
      </p:sp>
      <p:sp>
        <p:nvSpPr>
          <p:cNvPr id="155" name="Rectangle 154">
            <a:extLst>
              <a:ext uri="{FF2B5EF4-FFF2-40B4-BE49-F238E27FC236}">
                <a16:creationId xmlns:a16="http://schemas.microsoft.com/office/drawing/2014/main" id="{594A12D2-BB4E-4EB2-BD08-764C25F56D4A}"/>
              </a:ext>
            </a:extLst>
          </p:cNvPr>
          <p:cNvSpPr/>
          <p:nvPr/>
        </p:nvSpPr>
        <p:spPr>
          <a:xfrm>
            <a:off x="12217985" y="1857083"/>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26-30</a:t>
            </a:r>
          </a:p>
        </p:txBody>
      </p:sp>
      <p:sp>
        <p:nvSpPr>
          <p:cNvPr id="156" name="Rectangle 155">
            <a:extLst>
              <a:ext uri="{FF2B5EF4-FFF2-40B4-BE49-F238E27FC236}">
                <a16:creationId xmlns:a16="http://schemas.microsoft.com/office/drawing/2014/main" id="{0C57F968-C530-47EF-B45F-84A8E96C8B91}"/>
              </a:ext>
            </a:extLst>
          </p:cNvPr>
          <p:cNvSpPr/>
          <p:nvPr/>
        </p:nvSpPr>
        <p:spPr>
          <a:xfrm>
            <a:off x="12557305" y="1857083"/>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3-7</a:t>
            </a:r>
          </a:p>
        </p:txBody>
      </p:sp>
      <p:sp>
        <p:nvSpPr>
          <p:cNvPr id="157" name="Rectangle 156">
            <a:extLst>
              <a:ext uri="{FF2B5EF4-FFF2-40B4-BE49-F238E27FC236}">
                <a16:creationId xmlns:a16="http://schemas.microsoft.com/office/drawing/2014/main" id="{21A9D749-B273-44A7-9D83-3C71C637C2E7}"/>
              </a:ext>
            </a:extLst>
          </p:cNvPr>
          <p:cNvSpPr/>
          <p:nvPr/>
        </p:nvSpPr>
        <p:spPr>
          <a:xfrm>
            <a:off x="13221849" y="1857083"/>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17-21</a:t>
            </a:r>
          </a:p>
        </p:txBody>
      </p:sp>
      <p:sp>
        <p:nvSpPr>
          <p:cNvPr id="158" name="Rectangle 157">
            <a:extLst>
              <a:ext uri="{FF2B5EF4-FFF2-40B4-BE49-F238E27FC236}">
                <a16:creationId xmlns:a16="http://schemas.microsoft.com/office/drawing/2014/main" id="{CB451F1E-93C6-4ECF-9D4E-D548F8D1A489}"/>
              </a:ext>
            </a:extLst>
          </p:cNvPr>
          <p:cNvSpPr/>
          <p:nvPr/>
        </p:nvSpPr>
        <p:spPr>
          <a:xfrm>
            <a:off x="12885111" y="1858007"/>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10-14</a:t>
            </a:r>
          </a:p>
        </p:txBody>
      </p:sp>
      <p:cxnSp>
        <p:nvCxnSpPr>
          <p:cNvPr id="159" name="Straight Connector 12">
            <a:extLst>
              <a:ext uri="{FF2B5EF4-FFF2-40B4-BE49-F238E27FC236}">
                <a16:creationId xmlns:a16="http://schemas.microsoft.com/office/drawing/2014/main" id="{2A34E87B-3F46-4320-919D-2E2F5E8556C4}"/>
              </a:ext>
            </a:extLst>
          </p:cNvPr>
          <p:cNvCxnSpPr>
            <a:cxnSpLocks/>
          </p:cNvCxnSpPr>
          <p:nvPr/>
        </p:nvCxnSpPr>
        <p:spPr bwMode="auto">
          <a:xfrm flipV="1">
            <a:off x="13550138" y="2187276"/>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62" name="Straight Connector 12">
            <a:extLst>
              <a:ext uri="{FF2B5EF4-FFF2-40B4-BE49-F238E27FC236}">
                <a16:creationId xmlns:a16="http://schemas.microsoft.com/office/drawing/2014/main" id="{6970E739-1BC3-46D1-AB38-3C849D9F5613}"/>
              </a:ext>
            </a:extLst>
          </p:cNvPr>
          <p:cNvCxnSpPr>
            <a:cxnSpLocks/>
          </p:cNvCxnSpPr>
          <p:nvPr/>
        </p:nvCxnSpPr>
        <p:spPr bwMode="auto">
          <a:xfrm flipV="1">
            <a:off x="12557305" y="2187276"/>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63" name="Straight Connector 12">
            <a:extLst>
              <a:ext uri="{FF2B5EF4-FFF2-40B4-BE49-F238E27FC236}">
                <a16:creationId xmlns:a16="http://schemas.microsoft.com/office/drawing/2014/main" id="{3D4F1361-EC3B-41AC-8535-F18CFEED0F35}"/>
              </a:ext>
            </a:extLst>
          </p:cNvPr>
          <p:cNvCxnSpPr>
            <a:cxnSpLocks/>
          </p:cNvCxnSpPr>
          <p:nvPr/>
        </p:nvCxnSpPr>
        <p:spPr bwMode="auto">
          <a:xfrm flipV="1">
            <a:off x="12892870" y="2187276"/>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64" name="Straight Connector 12">
            <a:extLst>
              <a:ext uri="{FF2B5EF4-FFF2-40B4-BE49-F238E27FC236}">
                <a16:creationId xmlns:a16="http://schemas.microsoft.com/office/drawing/2014/main" id="{62545296-EBDA-4A6C-8F38-2B4CCF2DAD60}"/>
              </a:ext>
            </a:extLst>
          </p:cNvPr>
          <p:cNvCxnSpPr>
            <a:cxnSpLocks/>
          </p:cNvCxnSpPr>
          <p:nvPr/>
        </p:nvCxnSpPr>
        <p:spPr bwMode="auto">
          <a:xfrm flipV="1">
            <a:off x="13221849" y="2187276"/>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167" name="Rectangle 166">
            <a:extLst>
              <a:ext uri="{FF2B5EF4-FFF2-40B4-BE49-F238E27FC236}">
                <a16:creationId xmlns:a16="http://schemas.microsoft.com/office/drawing/2014/main" id="{B6377AF4-7FCF-4E66-8B9F-C36A0160AF37}"/>
              </a:ext>
            </a:extLst>
          </p:cNvPr>
          <p:cNvSpPr/>
          <p:nvPr/>
        </p:nvSpPr>
        <p:spPr>
          <a:xfrm>
            <a:off x="13915086" y="1244977"/>
            <a:ext cx="1080439" cy="613395"/>
          </a:xfrm>
          <a:prstGeom prst="rect">
            <a:avLst/>
          </a:prstGeom>
          <a:solidFill>
            <a:srgbClr val="124191"/>
          </a:solidFill>
          <a:ln>
            <a:noFill/>
          </a:ln>
          <a:effectLst/>
        </p:spPr>
        <p:txBody>
          <a:bodyPr lIns="66207" tIns="66207" rIns="66207" bIns="66207" anchor="ctr"/>
          <a:lstStyle/>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Nov</a:t>
            </a:r>
          </a:p>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2022</a:t>
            </a:r>
          </a:p>
        </p:txBody>
      </p:sp>
      <p:sp>
        <p:nvSpPr>
          <p:cNvPr id="169" name="Rectangle 168">
            <a:extLst>
              <a:ext uri="{FF2B5EF4-FFF2-40B4-BE49-F238E27FC236}">
                <a16:creationId xmlns:a16="http://schemas.microsoft.com/office/drawing/2014/main" id="{570A758C-9880-476F-AF4E-E2855A49CCA4}"/>
              </a:ext>
            </a:extLst>
          </p:cNvPr>
          <p:cNvSpPr/>
          <p:nvPr/>
        </p:nvSpPr>
        <p:spPr>
          <a:xfrm>
            <a:off x="13564905" y="1863894"/>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24-28</a:t>
            </a:r>
          </a:p>
        </p:txBody>
      </p:sp>
      <p:sp>
        <p:nvSpPr>
          <p:cNvPr id="170" name="Rectangle 169">
            <a:extLst>
              <a:ext uri="{FF2B5EF4-FFF2-40B4-BE49-F238E27FC236}">
                <a16:creationId xmlns:a16="http://schemas.microsoft.com/office/drawing/2014/main" id="{19DD40BE-B007-4864-9977-54FEA293B596}"/>
              </a:ext>
            </a:extLst>
          </p:cNvPr>
          <p:cNvSpPr/>
          <p:nvPr/>
        </p:nvSpPr>
        <p:spPr>
          <a:xfrm>
            <a:off x="13929303" y="1852464"/>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31-4</a:t>
            </a:r>
          </a:p>
        </p:txBody>
      </p:sp>
      <p:sp>
        <p:nvSpPr>
          <p:cNvPr id="172" name="Rectangle 171">
            <a:extLst>
              <a:ext uri="{FF2B5EF4-FFF2-40B4-BE49-F238E27FC236}">
                <a16:creationId xmlns:a16="http://schemas.microsoft.com/office/drawing/2014/main" id="{DC0E9410-25E6-497E-B112-476C4A7464B9}"/>
              </a:ext>
            </a:extLst>
          </p:cNvPr>
          <p:cNvSpPr/>
          <p:nvPr/>
        </p:nvSpPr>
        <p:spPr>
          <a:xfrm>
            <a:off x="14270757" y="1853388"/>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7-11</a:t>
            </a:r>
          </a:p>
        </p:txBody>
      </p:sp>
      <p:cxnSp>
        <p:nvCxnSpPr>
          <p:cNvPr id="175" name="Straight Connector 12">
            <a:extLst>
              <a:ext uri="{FF2B5EF4-FFF2-40B4-BE49-F238E27FC236}">
                <a16:creationId xmlns:a16="http://schemas.microsoft.com/office/drawing/2014/main" id="{5F5E2F60-51C2-4619-BDBE-8FC1F7D6A49C}"/>
              </a:ext>
            </a:extLst>
          </p:cNvPr>
          <p:cNvCxnSpPr>
            <a:cxnSpLocks/>
          </p:cNvCxnSpPr>
          <p:nvPr/>
        </p:nvCxnSpPr>
        <p:spPr bwMode="auto">
          <a:xfrm flipV="1">
            <a:off x="13956599" y="2182657"/>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76" name="Straight Connector 12">
            <a:extLst>
              <a:ext uri="{FF2B5EF4-FFF2-40B4-BE49-F238E27FC236}">
                <a16:creationId xmlns:a16="http://schemas.microsoft.com/office/drawing/2014/main" id="{43584A7B-B026-44FE-AB9E-AB283CAD9D66}"/>
              </a:ext>
            </a:extLst>
          </p:cNvPr>
          <p:cNvCxnSpPr>
            <a:cxnSpLocks/>
          </p:cNvCxnSpPr>
          <p:nvPr/>
        </p:nvCxnSpPr>
        <p:spPr bwMode="auto">
          <a:xfrm flipV="1">
            <a:off x="14292164" y="2182657"/>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77" name="Straight Connector 12">
            <a:extLst>
              <a:ext uri="{FF2B5EF4-FFF2-40B4-BE49-F238E27FC236}">
                <a16:creationId xmlns:a16="http://schemas.microsoft.com/office/drawing/2014/main" id="{E591733A-48B9-4DA1-96AC-77815B8A78B3}"/>
              </a:ext>
            </a:extLst>
          </p:cNvPr>
          <p:cNvCxnSpPr>
            <a:cxnSpLocks/>
          </p:cNvCxnSpPr>
          <p:nvPr/>
        </p:nvCxnSpPr>
        <p:spPr bwMode="auto">
          <a:xfrm flipV="1">
            <a:off x="14621143" y="2182657"/>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181" name="Rectangle: Rounded Corners 180">
            <a:extLst>
              <a:ext uri="{FF2B5EF4-FFF2-40B4-BE49-F238E27FC236}">
                <a16:creationId xmlns:a16="http://schemas.microsoft.com/office/drawing/2014/main" id="{0ED77CF4-5F2B-487C-9216-21BFA2744F1D}"/>
              </a:ext>
            </a:extLst>
          </p:cNvPr>
          <p:cNvSpPr/>
          <p:nvPr/>
        </p:nvSpPr>
        <p:spPr>
          <a:xfrm>
            <a:off x="10335042" y="5045424"/>
            <a:ext cx="545161" cy="579871"/>
          </a:xfrm>
          <a:prstGeom prst="roundRect">
            <a:avLst/>
          </a:prstGeom>
          <a:solidFill>
            <a:srgbClr val="1E9657"/>
          </a:solidFill>
          <a:ln w="19050" cap="flat" cmpd="sng" algn="ctr">
            <a:solidFill>
              <a:schemeClr val="tx1"/>
            </a:solidFill>
            <a:prstDash val="solid"/>
            <a:extLst>
              <a:ext uri="{C807C97D-BFC1-408E-A445-0C87EB9F89A2}">
                <ask:lineSketchStyleProps xmlns:ask="http://schemas.microsoft.com/office/drawing/2018/sketchyshapes">
                  <ask:type>
                    <ask:lineSketchNone/>
                  </ask:type>
                </ask:lineSketchStyleProps>
              </a:ext>
            </a:extLst>
          </a:ln>
          <a:effectLst/>
        </p:spPr>
        <p:txBody>
          <a:bodyPr lIns="0" tIns="68580" rIns="0" bIns="40500"/>
          <a:lstStyle/>
          <a:p>
            <a:pPr algn="ctr" defTabSz="514325">
              <a:defRPr/>
            </a:pPr>
            <a:r>
              <a:rPr lang="en-US" sz="900" b="1" kern="0" dirty="0">
                <a:solidFill>
                  <a:srgbClr val="FFFFFF"/>
                </a:solidFill>
                <a:latin typeface="Nokia Pure Text Light" panose="020B0403020202020204" pitchFamily="34" charset="0"/>
                <a:ea typeface="Nokia Pure Text Light" panose="020B0403020202020204" pitchFamily="34" charset="0"/>
              </a:rPr>
              <a:t>SA2</a:t>
            </a:r>
          </a:p>
          <a:p>
            <a:pPr algn="ctr" defTabSz="514325">
              <a:defRPr/>
            </a:pPr>
            <a:r>
              <a:rPr lang="en-US" sz="900" b="1" kern="0" dirty="0">
                <a:solidFill>
                  <a:srgbClr val="FFFFFF"/>
                </a:solidFill>
                <a:latin typeface="Nokia Pure Text Light" panose="020B0403020202020204" pitchFamily="34" charset="0"/>
                <a:ea typeface="Nokia Pure Text Light" panose="020B0403020202020204" pitchFamily="34" charset="0"/>
              </a:rPr>
              <a:t>152-E</a:t>
            </a:r>
          </a:p>
          <a:p>
            <a:pPr algn="ctr" defTabSz="514325">
              <a:defRPr/>
            </a:pPr>
            <a:r>
              <a:rPr lang="en-US" sz="900" b="1" kern="0" dirty="0">
                <a:solidFill>
                  <a:srgbClr val="FFFFFF"/>
                </a:solidFill>
                <a:latin typeface="Nokia Pure Text Light" panose="020B0403020202020204" pitchFamily="34" charset="0"/>
                <a:ea typeface="Nokia Pure Text Light" panose="020B0403020202020204" pitchFamily="34" charset="0"/>
              </a:rPr>
              <a:t>(3+5)</a:t>
            </a:r>
          </a:p>
        </p:txBody>
      </p:sp>
      <p:sp>
        <p:nvSpPr>
          <p:cNvPr id="182" name="Rectangle: Rounded Corners 181">
            <a:extLst>
              <a:ext uri="{FF2B5EF4-FFF2-40B4-BE49-F238E27FC236}">
                <a16:creationId xmlns:a16="http://schemas.microsoft.com/office/drawing/2014/main" id="{4B615134-84E3-459A-9516-C576D7DA5742}"/>
              </a:ext>
            </a:extLst>
          </p:cNvPr>
          <p:cNvSpPr/>
          <p:nvPr/>
        </p:nvSpPr>
        <p:spPr>
          <a:xfrm>
            <a:off x="12883457" y="5010167"/>
            <a:ext cx="359228" cy="591979"/>
          </a:xfrm>
          <a:prstGeom prst="roundRect">
            <a:avLst/>
          </a:prstGeom>
          <a:solidFill>
            <a:srgbClr val="1E9657"/>
          </a:solidFill>
          <a:ln w="19050" cap="flat" cmpd="sng" algn="ctr">
            <a:solidFill>
              <a:schemeClr val="tx1"/>
            </a:solidFill>
            <a:prstDash val="solid"/>
            <a:extLst>
              <a:ext uri="{C807C97D-BFC1-408E-A445-0C87EB9F89A2}">
                <ask:lineSketchStyleProps xmlns:ask="http://schemas.microsoft.com/office/drawing/2018/sketchyshapes">
                  <ask:type>
                    <ask:lineSketchNone/>
                  </ask:type>
                </ask:lineSketchStyleProps>
              </a:ext>
            </a:extLst>
          </a:ln>
          <a:effectLst/>
        </p:spPr>
        <p:txBody>
          <a:bodyPr lIns="0" tIns="68580" rIns="0" bIns="40500"/>
          <a:lstStyle/>
          <a:p>
            <a:pPr algn="ctr" defTabSz="514325">
              <a:defRPr/>
            </a:pPr>
            <a:r>
              <a:rPr lang="en-US" sz="900" b="1" kern="0" dirty="0">
                <a:solidFill>
                  <a:srgbClr val="FFFFFF"/>
                </a:solidFill>
                <a:latin typeface="Nokia Pure Text Light" panose="020B0403020202020204" pitchFamily="34" charset="0"/>
                <a:ea typeface="Nokia Pure Text Light" panose="020B0403020202020204" pitchFamily="34" charset="0"/>
              </a:rPr>
              <a:t>SA2</a:t>
            </a:r>
          </a:p>
          <a:p>
            <a:pPr algn="ctr" defTabSz="514325">
              <a:defRPr/>
            </a:pPr>
            <a:r>
              <a:rPr lang="en-US" sz="900" b="1" kern="0" dirty="0">
                <a:solidFill>
                  <a:srgbClr val="FFFFFF"/>
                </a:solidFill>
                <a:latin typeface="Nokia Pure Text Light" panose="020B0403020202020204" pitchFamily="34" charset="0"/>
                <a:ea typeface="Nokia Pure Text Light" panose="020B0403020202020204" pitchFamily="34" charset="0"/>
              </a:rPr>
              <a:t>153-E</a:t>
            </a:r>
          </a:p>
          <a:p>
            <a:pPr algn="ctr" defTabSz="514325">
              <a:defRPr/>
            </a:pPr>
            <a:r>
              <a:rPr lang="en-US" sz="900" b="1" kern="0" dirty="0">
                <a:solidFill>
                  <a:srgbClr val="FFFFFF"/>
                </a:solidFill>
                <a:latin typeface="Nokia Pure Text Light" panose="020B0403020202020204" pitchFamily="34" charset="0"/>
                <a:ea typeface="Nokia Pure Text Light" panose="020B0403020202020204" pitchFamily="34" charset="0"/>
              </a:rPr>
              <a:t>(5)</a:t>
            </a:r>
          </a:p>
        </p:txBody>
      </p:sp>
      <p:sp>
        <p:nvSpPr>
          <p:cNvPr id="186" name="Rectangle 185">
            <a:extLst>
              <a:ext uri="{FF2B5EF4-FFF2-40B4-BE49-F238E27FC236}">
                <a16:creationId xmlns:a16="http://schemas.microsoft.com/office/drawing/2014/main" id="{3C73DC22-BC6B-42EC-AEFD-A48DD65E0E50}"/>
              </a:ext>
            </a:extLst>
          </p:cNvPr>
          <p:cNvSpPr/>
          <p:nvPr/>
        </p:nvSpPr>
        <p:spPr>
          <a:xfrm>
            <a:off x="14615567" y="1841088"/>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14-18</a:t>
            </a:r>
          </a:p>
        </p:txBody>
      </p:sp>
      <p:cxnSp>
        <p:nvCxnSpPr>
          <p:cNvPr id="187" name="Straight Connector 12">
            <a:extLst>
              <a:ext uri="{FF2B5EF4-FFF2-40B4-BE49-F238E27FC236}">
                <a16:creationId xmlns:a16="http://schemas.microsoft.com/office/drawing/2014/main" id="{254071E0-956C-415F-82A3-0395BE290C09}"/>
              </a:ext>
            </a:extLst>
          </p:cNvPr>
          <p:cNvCxnSpPr>
            <a:cxnSpLocks/>
          </p:cNvCxnSpPr>
          <p:nvPr/>
        </p:nvCxnSpPr>
        <p:spPr bwMode="auto">
          <a:xfrm flipV="1">
            <a:off x="14957509" y="2184932"/>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188" name="Rectangle: Rounded Corners 187">
            <a:extLst>
              <a:ext uri="{FF2B5EF4-FFF2-40B4-BE49-F238E27FC236}">
                <a16:creationId xmlns:a16="http://schemas.microsoft.com/office/drawing/2014/main" id="{ACC1AECA-2C8C-4639-AE95-EBFA61DED160}"/>
              </a:ext>
            </a:extLst>
          </p:cNvPr>
          <p:cNvSpPr/>
          <p:nvPr/>
        </p:nvSpPr>
        <p:spPr>
          <a:xfrm>
            <a:off x="14636297" y="4989292"/>
            <a:ext cx="359228" cy="636003"/>
          </a:xfrm>
          <a:prstGeom prst="roundRect">
            <a:avLst/>
          </a:prstGeom>
          <a:solidFill>
            <a:srgbClr val="1E9657"/>
          </a:solidFill>
          <a:ln w="19050" cap="flat" cmpd="sng" algn="ctr">
            <a:solidFill>
              <a:schemeClr val="tx1"/>
            </a:solidFill>
            <a:prstDash val="solid"/>
            <a:extLst>
              <a:ext uri="{C807C97D-BFC1-408E-A445-0C87EB9F89A2}">
                <ask:lineSketchStyleProps xmlns:ask="http://schemas.microsoft.com/office/drawing/2018/sketchyshapes">
                  <ask:type>
                    <ask:lineSketchNone/>
                  </ask:type>
                </ask:lineSketchStyleProps>
              </a:ext>
            </a:extLst>
          </a:ln>
          <a:effectLst/>
        </p:spPr>
        <p:txBody>
          <a:bodyPr lIns="0" tIns="68580" rIns="0" bIns="40500"/>
          <a:lstStyle/>
          <a:p>
            <a:pPr algn="ctr" defTabSz="514325">
              <a:defRPr/>
            </a:pPr>
            <a:r>
              <a:rPr lang="en-US" sz="900" b="1" kern="0" dirty="0">
                <a:solidFill>
                  <a:srgbClr val="FFFFFF"/>
                </a:solidFill>
                <a:latin typeface="Nokia Pure Text Light" panose="020B0403020202020204" pitchFamily="34" charset="0"/>
                <a:ea typeface="Nokia Pure Text Light" panose="020B0403020202020204" pitchFamily="34" charset="0"/>
              </a:rPr>
              <a:t>SA2</a:t>
            </a:r>
          </a:p>
          <a:p>
            <a:pPr algn="ctr" defTabSz="514325">
              <a:defRPr/>
            </a:pPr>
            <a:r>
              <a:rPr lang="en-US" sz="900" b="1" kern="0" dirty="0">
                <a:solidFill>
                  <a:srgbClr val="FFFFFF"/>
                </a:solidFill>
                <a:latin typeface="Nokia Pure Text Light" panose="020B0403020202020204" pitchFamily="34" charset="0"/>
                <a:ea typeface="Nokia Pure Text Light" panose="020B0403020202020204" pitchFamily="34" charset="0"/>
              </a:rPr>
              <a:t>154-E</a:t>
            </a:r>
          </a:p>
          <a:p>
            <a:pPr algn="ctr" defTabSz="514325">
              <a:defRPr/>
            </a:pPr>
            <a:r>
              <a:rPr lang="en-US" sz="900" b="1" kern="0" dirty="0">
                <a:solidFill>
                  <a:srgbClr val="FFFFFF"/>
                </a:solidFill>
                <a:latin typeface="Nokia Pure Text Light" panose="020B0403020202020204" pitchFamily="34" charset="0"/>
                <a:ea typeface="Nokia Pure Text Light" panose="020B0403020202020204" pitchFamily="34" charset="0"/>
              </a:rPr>
              <a:t>(5)</a:t>
            </a:r>
          </a:p>
        </p:txBody>
      </p:sp>
      <p:sp>
        <p:nvSpPr>
          <p:cNvPr id="147" name="TextBox 146">
            <a:extLst>
              <a:ext uri="{FF2B5EF4-FFF2-40B4-BE49-F238E27FC236}">
                <a16:creationId xmlns:a16="http://schemas.microsoft.com/office/drawing/2014/main" id="{77BC097B-00A6-4738-8CE8-B8EF42BA3829}"/>
              </a:ext>
            </a:extLst>
          </p:cNvPr>
          <p:cNvSpPr txBox="1"/>
          <p:nvPr/>
        </p:nvSpPr>
        <p:spPr>
          <a:xfrm>
            <a:off x="11030673" y="682906"/>
            <a:ext cx="3964852" cy="545406"/>
          </a:xfrm>
          <a:prstGeom prst="rect">
            <a:avLst/>
          </a:prstGeom>
          <a:noFill/>
        </p:spPr>
        <p:txBody>
          <a:bodyPr wrap="square" rtlCol="0">
            <a:spAutoFit/>
          </a:bodyPr>
          <a:lstStyle/>
          <a:p>
            <a:pPr defTabSz="840835"/>
            <a:r>
              <a:rPr lang="en-US" sz="1472" dirty="0">
                <a:solidFill>
                  <a:prstClr val="black"/>
                </a:solidFill>
                <a:latin typeface="Calibri"/>
              </a:rPr>
              <a:t>Planned as both </a:t>
            </a:r>
            <a:r>
              <a:rPr lang="en-US" sz="1472" b="1" u="sng" dirty="0">
                <a:solidFill>
                  <a:srgbClr val="FF0000"/>
                </a:solidFill>
                <a:latin typeface="Calibri"/>
              </a:rPr>
              <a:t>F2F</a:t>
            </a:r>
            <a:r>
              <a:rPr lang="en-US" sz="1472" dirty="0">
                <a:solidFill>
                  <a:prstClr val="black"/>
                </a:solidFill>
                <a:latin typeface="Calibri"/>
              </a:rPr>
              <a:t> and </a:t>
            </a:r>
            <a:r>
              <a:rPr lang="en-US" sz="1472" b="1" u="sng" dirty="0">
                <a:solidFill>
                  <a:srgbClr val="FF0000"/>
                </a:solidFill>
                <a:latin typeface="Calibri"/>
              </a:rPr>
              <a:t>E-meetings</a:t>
            </a:r>
            <a:r>
              <a:rPr lang="en-US" sz="1472" dirty="0">
                <a:solidFill>
                  <a:prstClr val="black"/>
                </a:solidFill>
                <a:latin typeface="Calibri"/>
              </a:rPr>
              <a:t> </a:t>
            </a:r>
          </a:p>
          <a:p>
            <a:pPr defTabSz="840835"/>
            <a:endParaRPr lang="en-US" sz="1472" dirty="0">
              <a:solidFill>
                <a:prstClr val="black"/>
              </a:solidFill>
              <a:latin typeface="Calibri"/>
            </a:endParaRPr>
          </a:p>
        </p:txBody>
      </p:sp>
      <p:sp>
        <p:nvSpPr>
          <p:cNvPr id="152" name="Left Brace 151">
            <a:extLst>
              <a:ext uri="{FF2B5EF4-FFF2-40B4-BE49-F238E27FC236}">
                <a16:creationId xmlns:a16="http://schemas.microsoft.com/office/drawing/2014/main" id="{2B552553-67EE-4901-BF96-B5C625618476}"/>
              </a:ext>
            </a:extLst>
          </p:cNvPr>
          <p:cNvSpPr/>
          <p:nvPr/>
        </p:nvSpPr>
        <p:spPr bwMode="auto">
          <a:xfrm rot="5400000">
            <a:off x="10762100" y="-2988622"/>
            <a:ext cx="201480" cy="8021254"/>
          </a:xfrm>
          <a:prstGeom prst="leftBrace">
            <a:avLst>
              <a:gd name="adj1" fmla="val 281271"/>
              <a:gd name="adj2" fmla="val 50759"/>
            </a:avLst>
          </a:prstGeom>
          <a:noFill/>
          <a:ln w="9525" cap="flat" cmpd="sng" algn="ctr">
            <a:solidFill>
              <a:schemeClr val="tx1"/>
            </a:solidFill>
            <a:prstDash val="solid"/>
            <a:round/>
            <a:headEnd type="none" w="med" len="med"/>
            <a:tailEnd type="none" w="med" len="med"/>
          </a:ln>
          <a:effectLst/>
        </p:spPr>
        <p:txBody>
          <a:bodyPr vert="horz" wrap="square" lIns="84083" tIns="42041" rIns="84083" bIns="42041" numCol="1" rtlCol="0" anchor="t" anchorCtr="0" compatLnSpc="1">
            <a:prstTxWarp prst="textNoShape">
              <a:avLst/>
            </a:prstTxWarp>
          </a:bodyPr>
          <a:lstStyle/>
          <a:p>
            <a:pPr defTabSz="840835" eaLnBrk="0" fontAlgn="base" hangingPunct="0">
              <a:spcBef>
                <a:spcPct val="0"/>
              </a:spcBef>
              <a:spcAft>
                <a:spcPct val="0"/>
              </a:spcAft>
            </a:pPr>
            <a:endParaRPr lang="en-US" sz="920">
              <a:solidFill>
                <a:prstClr val="black"/>
              </a:solidFill>
              <a:latin typeface="Arial" charset="0"/>
            </a:endParaRPr>
          </a:p>
        </p:txBody>
      </p:sp>
      <p:sp>
        <p:nvSpPr>
          <p:cNvPr id="153" name="Rectangle: Rounded Corners 152">
            <a:extLst>
              <a:ext uri="{FF2B5EF4-FFF2-40B4-BE49-F238E27FC236}">
                <a16:creationId xmlns:a16="http://schemas.microsoft.com/office/drawing/2014/main" id="{1C3A0C1A-4A7F-4632-AE4F-25D5EB969B3D}"/>
              </a:ext>
            </a:extLst>
          </p:cNvPr>
          <p:cNvSpPr/>
          <p:nvPr/>
        </p:nvSpPr>
        <p:spPr>
          <a:xfrm>
            <a:off x="10556111" y="2419900"/>
            <a:ext cx="335666" cy="403652"/>
          </a:xfrm>
          <a:prstGeom prst="roundRect">
            <a:avLst/>
          </a:prstGeom>
          <a:solidFill>
            <a:srgbClr val="1E9657"/>
          </a:solidFill>
          <a:ln w="19050" cap="flat" cmpd="sng" algn="ctr">
            <a:solidFill>
              <a:schemeClr val="tx1"/>
            </a:solidFill>
            <a:prstDash val="solid"/>
            <a:extLst>
              <a:ext uri="{C807C97D-BFC1-408E-A445-0C87EB9F89A2}">
                <ask:lineSketchStyleProps xmlns:ask="http://schemas.microsoft.com/office/drawing/2018/sketchyshapes">
                  <ask:type>
                    <ask:lineSketchNone/>
                  </ask:type>
                </ask:lineSketchStyleProps>
              </a:ext>
            </a:extLst>
          </a:ln>
          <a:effectLst/>
        </p:spPr>
        <p:txBody>
          <a:bodyPr lIns="0" tIns="68580" rIns="0" bIns="40500"/>
          <a:lstStyle/>
          <a:p>
            <a:pPr algn="ctr" defTabSz="514325">
              <a:defRPr/>
            </a:pPr>
            <a:r>
              <a:rPr lang="en-US" sz="900" b="1" kern="0" dirty="0">
                <a:solidFill>
                  <a:srgbClr val="FFFFFF"/>
                </a:solidFill>
                <a:latin typeface="Nokia Pure Text Light" panose="020B0403020202020204" pitchFamily="34" charset="0"/>
                <a:ea typeface="Nokia Pure Text Light" panose="020B0403020202020204" pitchFamily="34" charset="0"/>
              </a:rPr>
              <a:t>152</a:t>
            </a:r>
          </a:p>
          <a:p>
            <a:pPr algn="ctr" defTabSz="514325">
              <a:defRPr/>
            </a:pPr>
            <a:r>
              <a:rPr lang="en-US" sz="900" b="1" kern="0" dirty="0">
                <a:solidFill>
                  <a:srgbClr val="FFFFFF"/>
                </a:solidFill>
                <a:latin typeface="Nokia Pure Text Light" panose="020B0403020202020204" pitchFamily="34" charset="0"/>
                <a:ea typeface="Nokia Pure Text Light" panose="020B0403020202020204" pitchFamily="34" charset="0"/>
              </a:rPr>
              <a:t>(5)</a:t>
            </a:r>
          </a:p>
          <a:p>
            <a:pPr algn="ctr" defTabSz="514325">
              <a:defRPr/>
            </a:pPr>
            <a:endParaRPr lang="en-US" sz="900" b="1" kern="0" dirty="0">
              <a:solidFill>
                <a:srgbClr val="FFFFFF"/>
              </a:solidFill>
              <a:latin typeface="Nokia Pure Text Light" panose="020B0403020202020204" pitchFamily="34" charset="0"/>
              <a:ea typeface="Nokia Pure Text Light" panose="020B0403020202020204" pitchFamily="34" charset="0"/>
            </a:endParaRPr>
          </a:p>
        </p:txBody>
      </p:sp>
      <p:sp>
        <p:nvSpPr>
          <p:cNvPr id="160" name="Rectangle: Rounded Corners 159">
            <a:extLst>
              <a:ext uri="{FF2B5EF4-FFF2-40B4-BE49-F238E27FC236}">
                <a16:creationId xmlns:a16="http://schemas.microsoft.com/office/drawing/2014/main" id="{C2EDCFD0-DC17-4EE9-B215-37A4AE715F8B}"/>
              </a:ext>
            </a:extLst>
          </p:cNvPr>
          <p:cNvSpPr/>
          <p:nvPr/>
        </p:nvSpPr>
        <p:spPr>
          <a:xfrm>
            <a:off x="12896961" y="2419110"/>
            <a:ext cx="356052" cy="403910"/>
          </a:xfrm>
          <a:prstGeom prst="roundRect">
            <a:avLst/>
          </a:prstGeom>
          <a:solidFill>
            <a:srgbClr val="1E9657"/>
          </a:solidFill>
          <a:ln w="19050" cap="flat" cmpd="sng" algn="ctr">
            <a:solidFill>
              <a:schemeClr val="tx1"/>
            </a:solidFill>
            <a:prstDash val="solid"/>
            <a:extLst>
              <a:ext uri="{C807C97D-BFC1-408E-A445-0C87EB9F89A2}">
                <ask:lineSketchStyleProps xmlns:ask="http://schemas.microsoft.com/office/drawing/2018/sketchyshapes">
                  <ask:type>
                    <ask:lineSketchNone/>
                  </ask:type>
                </ask:lineSketchStyleProps>
              </a:ext>
            </a:extLst>
          </a:ln>
          <a:effectLst/>
        </p:spPr>
        <p:txBody>
          <a:bodyPr lIns="0" tIns="68580" rIns="0" bIns="40500"/>
          <a:lstStyle/>
          <a:p>
            <a:pPr algn="ctr" defTabSz="514325">
              <a:defRPr/>
            </a:pPr>
            <a:r>
              <a:rPr lang="en-US" sz="900" b="1" kern="0" dirty="0">
                <a:solidFill>
                  <a:srgbClr val="FFFFFF"/>
                </a:solidFill>
                <a:latin typeface="Nokia Pure Text Light" panose="020B0403020202020204" pitchFamily="34" charset="0"/>
                <a:ea typeface="Nokia Pure Text Light" panose="020B0403020202020204" pitchFamily="34" charset="0"/>
              </a:rPr>
              <a:t>153</a:t>
            </a:r>
          </a:p>
          <a:p>
            <a:pPr algn="ctr" defTabSz="514325">
              <a:defRPr/>
            </a:pPr>
            <a:r>
              <a:rPr lang="en-US" sz="900" b="1" kern="0" dirty="0">
                <a:solidFill>
                  <a:srgbClr val="FFFFFF"/>
                </a:solidFill>
                <a:latin typeface="Nokia Pure Text Light" panose="020B0403020202020204" pitchFamily="34" charset="0"/>
                <a:ea typeface="Nokia Pure Text Light" panose="020B0403020202020204" pitchFamily="34" charset="0"/>
              </a:rPr>
              <a:t>(5)</a:t>
            </a:r>
          </a:p>
        </p:txBody>
      </p:sp>
      <p:sp>
        <p:nvSpPr>
          <p:cNvPr id="161" name="Rectangle: Rounded Corners 160">
            <a:extLst>
              <a:ext uri="{FF2B5EF4-FFF2-40B4-BE49-F238E27FC236}">
                <a16:creationId xmlns:a16="http://schemas.microsoft.com/office/drawing/2014/main" id="{70A75C6A-5DF1-4E7E-A832-C9D182126655}"/>
              </a:ext>
            </a:extLst>
          </p:cNvPr>
          <p:cNvSpPr/>
          <p:nvPr/>
        </p:nvSpPr>
        <p:spPr>
          <a:xfrm>
            <a:off x="14636297" y="2396218"/>
            <a:ext cx="359228" cy="403652"/>
          </a:xfrm>
          <a:prstGeom prst="roundRect">
            <a:avLst/>
          </a:prstGeom>
          <a:solidFill>
            <a:srgbClr val="1E9657"/>
          </a:solidFill>
          <a:ln w="19050" cap="flat" cmpd="sng" algn="ctr">
            <a:solidFill>
              <a:schemeClr val="tx1"/>
            </a:solidFill>
            <a:prstDash val="solid"/>
            <a:extLst>
              <a:ext uri="{C807C97D-BFC1-408E-A445-0C87EB9F89A2}">
                <ask:lineSketchStyleProps xmlns:ask="http://schemas.microsoft.com/office/drawing/2018/sketchyshapes">
                  <ask:type>
                    <ask:lineSketchNone/>
                  </ask:type>
                </ask:lineSketchStyleProps>
              </a:ext>
            </a:extLst>
          </a:ln>
          <a:effectLst/>
        </p:spPr>
        <p:txBody>
          <a:bodyPr lIns="0" tIns="68580" rIns="0" bIns="40500"/>
          <a:lstStyle/>
          <a:p>
            <a:pPr algn="ctr" defTabSz="514325">
              <a:defRPr/>
            </a:pPr>
            <a:r>
              <a:rPr lang="en-US" sz="900" b="1" kern="0" dirty="0">
                <a:solidFill>
                  <a:srgbClr val="FFFFFF"/>
                </a:solidFill>
                <a:latin typeface="Nokia Pure Text Light" panose="020B0403020202020204" pitchFamily="34" charset="0"/>
                <a:ea typeface="Nokia Pure Text Light" panose="020B0403020202020204" pitchFamily="34" charset="0"/>
              </a:rPr>
              <a:t>154</a:t>
            </a:r>
          </a:p>
          <a:p>
            <a:pPr algn="ctr" defTabSz="514325">
              <a:defRPr/>
            </a:pPr>
            <a:r>
              <a:rPr lang="en-US" sz="900" b="1" kern="0" dirty="0">
                <a:solidFill>
                  <a:srgbClr val="FFFFFF"/>
                </a:solidFill>
                <a:latin typeface="Nokia Pure Text Light" panose="020B0403020202020204" pitchFamily="34" charset="0"/>
                <a:ea typeface="Nokia Pure Text Light" panose="020B0403020202020204" pitchFamily="34" charset="0"/>
              </a:rPr>
              <a:t>(5)</a:t>
            </a:r>
          </a:p>
        </p:txBody>
      </p:sp>
      <p:sp>
        <p:nvSpPr>
          <p:cNvPr id="165" name="TextBox 164">
            <a:extLst>
              <a:ext uri="{FF2B5EF4-FFF2-40B4-BE49-F238E27FC236}">
                <a16:creationId xmlns:a16="http://schemas.microsoft.com/office/drawing/2014/main" id="{4E6D0F0C-C635-492A-BF95-675F92100022}"/>
              </a:ext>
            </a:extLst>
          </p:cNvPr>
          <p:cNvSpPr txBox="1"/>
          <p:nvPr/>
        </p:nvSpPr>
        <p:spPr>
          <a:xfrm>
            <a:off x="0" y="2908209"/>
            <a:ext cx="3269140" cy="553741"/>
          </a:xfrm>
          <a:prstGeom prst="rect">
            <a:avLst/>
          </a:prstGeom>
          <a:noFill/>
        </p:spPr>
        <p:txBody>
          <a:bodyPr wrap="square" rtlCol="0">
            <a:spAutoFit/>
          </a:bodyPr>
          <a:lstStyle/>
          <a:p>
            <a:pPr defTabSz="840835"/>
            <a:r>
              <a:rPr lang="en-US" sz="1472" b="1" u="sng" dirty="0">
                <a:solidFill>
                  <a:srgbClr val="FF0000"/>
                </a:solidFill>
                <a:latin typeface="Calibri"/>
              </a:rPr>
              <a:t>E-meetings</a:t>
            </a:r>
            <a:r>
              <a:rPr lang="en-US" sz="1472" dirty="0">
                <a:solidFill>
                  <a:prstClr val="black"/>
                </a:solidFill>
                <a:latin typeface="Calibri"/>
              </a:rPr>
              <a:t> </a:t>
            </a:r>
          </a:p>
          <a:p>
            <a:pPr defTabSz="840835"/>
            <a:endParaRPr lang="en-US" sz="1472" dirty="0">
              <a:solidFill>
                <a:prstClr val="black"/>
              </a:solidFill>
              <a:latin typeface="Calibri"/>
            </a:endParaRPr>
          </a:p>
        </p:txBody>
      </p:sp>
      <p:sp>
        <p:nvSpPr>
          <p:cNvPr id="166" name="TextBox 165">
            <a:extLst>
              <a:ext uri="{FF2B5EF4-FFF2-40B4-BE49-F238E27FC236}">
                <a16:creationId xmlns:a16="http://schemas.microsoft.com/office/drawing/2014/main" id="{9A8574A7-97D7-4D85-AE8B-EB7A45AF354A}"/>
              </a:ext>
            </a:extLst>
          </p:cNvPr>
          <p:cNvSpPr txBox="1"/>
          <p:nvPr/>
        </p:nvSpPr>
        <p:spPr>
          <a:xfrm>
            <a:off x="0" y="2076761"/>
            <a:ext cx="3269140" cy="553741"/>
          </a:xfrm>
          <a:prstGeom prst="rect">
            <a:avLst/>
          </a:prstGeom>
          <a:noFill/>
        </p:spPr>
        <p:txBody>
          <a:bodyPr wrap="square" rtlCol="0">
            <a:spAutoFit/>
          </a:bodyPr>
          <a:lstStyle/>
          <a:p>
            <a:pPr defTabSz="840835"/>
            <a:r>
              <a:rPr lang="en-US" sz="1472" b="1" u="sng" dirty="0">
                <a:solidFill>
                  <a:srgbClr val="FF0000"/>
                </a:solidFill>
                <a:latin typeface="Calibri"/>
              </a:rPr>
              <a:t>F2F -meetings</a:t>
            </a:r>
            <a:r>
              <a:rPr lang="en-US" sz="1472" dirty="0">
                <a:solidFill>
                  <a:prstClr val="black"/>
                </a:solidFill>
                <a:latin typeface="Calibri"/>
              </a:rPr>
              <a:t> </a:t>
            </a:r>
          </a:p>
          <a:p>
            <a:pPr defTabSz="840835"/>
            <a:endParaRPr lang="en-US" sz="1472" dirty="0">
              <a:solidFill>
                <a:prstClr val="black"/>
              </a:solidFill>
              <a:latin typeface="Calibri"/>
            </a:endParaRPr>
          </a:p>
        </p:txBody>
      </p:sp>
      <p:cxnSp>
        <p:nvCxnSpPr>
          <p:cNvPr id="3" name="Straight Connector 2">
            <a:extLst>
              <a:ext uri="{FF2B5EF4-FFF2-40B4-BE49-F238E27FC236}">
                <a16:creationId xmlns:a16="http://schemas.microsoft.com/office/drawing/2014/main" id="{6DDFA1A3-294A-4406-990E-BE07D5E5A657}"/>
              </a:ext>
            </a:extLst>
          </p:cNvPr>
          <p:cNvCxnSpPr>
            <a:cxnSpLocks/>
          </p:cNvCxnSpPr>
          <p:nvPr/>
        </p:nvCxnSpPr>
        <p:spPr bwMode="auto">
          <a:xfrm>
            <a:off x="0" y="2928395"/>
            <a:ext cx="14995525" cy="0"/>
          </a:xfrm>
          <a:prstGeom prst="line">
            <a:avLst/>
          </a:prstGeom>
          <a:ln w="19050">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52723967"/>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2BBD9587-4CE1-4E26-97DF-12424B01B26F}"/>
              </a:ext>
            </a:extLst>
          </p:cNvPr>
          <p:cNvSpPr>
            <a:spLocks noGrp="1"/>
          </p:cNvSpPr>
          <p:nvPr>
            <p:ph type="title"/>
          </p:nvPr>
        </p:nvSpPr>
        <p:spPr>
          <a:xfrm>
            <a:off x="2308890" y="45279"/>
            <a:ext cx="8579104" cy="1143000"/>
          </a:xfrm>
        </p:spPr>
        <p:txBody>
          <a:bodyPr wrap="square" anchor="ctr">
            <a:normAutofit/>
          </a:bodyPr>
          <a:lstStyle/>
          <a:p>
            <a:r>
              <a:rPr lang="en-US" dirty="0"/>
              <a:t>SA2 meeting dates for 1H, 2022</a:t>
            </a:r>
          </a:p>
        </p:txBody>
      </p:sp>
      <p:sp>
        <p:nvSpPr>
          <p:cNvPr id="5" name="Content Placeholder 2">
            <a:extLst>
              <a:ext uri="{FF2B5EF4-FFF2-40B4-BE49-F238E27FC236}">
                <a16:creationId xmlns:a16="http://schemas.microsoft.com/office/drawing/2014/main" id="{B1B7A073-5C24-464D-A363-9847CF618387}"/>
              </a:ext>
            </a:extLst>
          </p:cNvPr>
          <p:cNvSpPr>
            <a:spLocks noGrp="1"/>
          </p:cNvSpPr>
          <p:nvPr>
            <p:ph idx="1"/>
          </p:nvPr>
        </p:nvSpPr>
        <p:spPr>
          <a:xfrm>
            <a:off x="495300" y="1212112"/>
            <a:ext cx="13487400" cy="5501204"/>
          </a:xfrm>
        </p:spPr>
        <p:txBody>
          <a:bodyPr/>
          <a:lstStyle/>
          <a:p>
            <a:pPr>
              <a:lnSpc>
                <a:spcPct val="110000"/>
              </a:lnSpc>
              <a:defRPr/>
            </a:pPr>
            <a:r>
              <a:rPr lang="en-US" sz="2400" dirty="0"/>
              <a:t>SA2 meeting in 1H will be held as e-meetings. </a:t>
            </a:r>
          </a:p>
          <a:p>
            <a:pPr marL="0" indent="0">
              <a:lnSpc>
                <a:spcPct val="110000"/>
              </a:lnSpc>
              <a:buNone/>
              <a:defRPr/>
            </a:pPr>
            <a:endParaRPr lang="en-US" sz="1869" dirty="0"/>
          </a:p>
          <a:p>
            <a:pPr>
              <a:lnSpc>
                <a:spcPct val="110000"/>
              </a:lnSpc>
              <a:defRPr/>
            </a:pPr>
            <a:r>
              <a:rPr lang="en-US" sz="2400" b="1" dirty="0"/>
              <a:t>SA2 E-meeting calendar for 2H, 2022</a:t>
            </a:r>
          </a:p>
          <a:p>
            <a:pPr lvl="1">
              <a:lnSpc>
                <a:spcPct val="110000"/>
              </a:lnSpc>
              <a:defRPr/>
            </a:pPr>
            <a:r>
              <a:rPr lang="en-US" sz="2000" b="1" dirty="0"/>
              <a:t>SA2 #149-E </a:t>
            </a:r>
            <a:r>
              <a:rPr lang="en-US" sz="2000" dirty="0"/>
              <a:t>(14 – 25 Feb, 2022)</a:t>
            </a:r>
          </a:p>
          <a:p>
            <a:pPr lvl="1">
              <a:lnSpc>
                <a:spcPct val="110000"/>
              </a:lnSpc>
              <a:defRPr/>
            </a:pPr>
            <a:r>
              <a:rPr lang="en-US" sz="2000" b="1" dirty="0"/>
              <a:t>SA2 #150-E </a:t>
            </a:r>
            <a:r>
              <a:rPr lang="en-US" sz="2000" dirty="0"/>
              <a:t>(06 – 12 April, 2022)</a:t>
            </a:r>
          </a:p>
          <a:p>
            <a:pPr lvl="2">
              <a:lnSpc>
                <a:spcPct val="110000"/>
              </a:lnSpc>
              <a:defRPr/>
            </a:pPr>
            <a:r>
              <a:rPr lang="en-US" sz="1600" dirty="0"/>
              <a:t>TBD – How to celebrate SA2 150</a:t>
            </a:r>
            <a:r>
              <a:rPr lang="en-US" sz="1600" baseline="30000" dirty="0"/>
              <a:t>th</a:t>
            </a:r>
            <a:r>
              <a:rPr lang="en-US" sz="1600" dirty="0"/>
              <a:t> Anniversary? </a:t>
            </a:r>
          </a:p>
          <a:p>
            <a:pPr lvl="1">
              <a:lnSpc>
                <a:spcPct val="110000"/>
              </a:lnSpc>
              <a:defRPr/>
            </a:pPr>
            <a:r>
              <a:rPr lang="en-US" sz="2000" b="1" dirty="0"/>
              <a:t>SA2 #151-E </a:t>
            </a:r>
            <a:r>
              <a:rPr lang="en-US" sz="2000" dirty="0"/>
              <a:t>(16 – 20 May, 2022)</a:t>
            </a:r>
          </a:p>
          <a:p>
            <a:pPr marL="609566" lvl="1" indent="0">
              <a:lnSpc>
                <a:spcPct val="110000"/>
              </a:lnSpc>
              <a:buNone/>
              <a:defRPr/>
            </a:pPr>
            <a:endParaRPr lang="en-US" sz="1600" dirty="0"/>
          </a:p>
          <a:p>
            <a:pPr>
              <a:lnSpc>
                <a:spcPct val="110000"/>
              </a:lnSpc>
              <a:defRPr/>
            </a:pPr>
            <a:endParaRPr lang="en-US" altLang="en-US" sz="1400" dirty="0"/>
          </a:p>
          <a:p>
            <a:pPr>
              <a:defRPr/>
            </a:pPr>
            <a:endParaRPr lang="en-US" altLang="en-US" sz="1400" dirty="0"/>
          </a:p>
        </p:txBody>
      </p:sp>
    </p:spTree>
    <p:extLst>
      <p:ext uri="{BB962C8B-B14F-4D97-AF65-F5344CB8AC3E}">
        <p14:creationId xmlns:p14="http://schemas.microsoft.com/office/powerpoint/2010/main" val="2642667668"/>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2BBD9587-4CE1-4E26-97DF-12424B01B26F}"/>
              </a:ext>
            </a:extLst>
          </p:cNvPr>
          <p:cNvSpPr>
            <a:spLocks noGrp="1"/>
          </p:cNvSpPr>
          <p:nvPr>
            <p:ph type="title"/>
          </p:nvPr>
        </p:nvSpPr>
        <p:spPr>
          <a:xfrm>
            <a:off x="2308890" y="45279"/>
            <a:ext cx="8579104" cy="1143000"/>
          </a:xfrm>
        </p:spPr>
        <p:txBody>
          <a:bodyPr wrap="square" anchor="ctr">
            <a:normAutofit/>
          </a:bodyPr>
          <a:lstStyle/>
          <a:p>
            <a:r>
              <a:rPr lang="en-US" dirty="0"/>
              <a:t>SA2 meeting dates for 2H, 2022</a:t>
            </a:r>
          </a:p>
        </p:txBody>
      </p:sp>
      <p:sp>
        <p:nvSpPr>
          <p:cNvPr id="5" name="Content Placeholder 2">
            <a:extLst>
              <a:ext uri="{FF2B5EF4-FFF2-40B4-BE49-F238E27FC236}">
                <a16:creationId xmlns:a16="http://schemas.microsoft.com/office/drawing/2014/main" id="{B1B7A073-5C24-464D-A363-9847CF618387}"/>
              </a:ext>
            </a:extLst>
          </p:cNvPr>
          <p:cNvSpPr>
            <a:spLocks noGrp="1"/>
          </p:cNvSpPr>
          <p:nvPr>
            <p:ph idx="1"/>
          </p:nvPr>
        </p:nvSpPr>
        <p:spPr>
          <a:xfrm>
            <a:off x="495300" y="1212112"/>
            <a:ext cx="13487400" cy="5501204"/>
          </a:xfrm>
        </p:spPr>
        <p:txBody>
          <a:bodyPr/>
          <a:lstStyle/>
          <a:p>
            <a:pPr>
              <a:lnSpc>
                <a:spcPct val="110000"/>
              </a:lnSpc>
              <a:defRPr/>
            </a:pPr>
            <a:r>
              <a:rPr lang="en-US" sz="2000" dirty="0"/>
              <a:t>2H 2022 will be maintained as dual calendar (with both F2F and e-meeting dates). </a:t>
            </a:r>
          </a:p>
          <a:p>
            <a:pPr lvl="1">
              <a:lnSpc>
                <a:spcPct val="110000"/>
              </a:lnSpc>
              <a:defRPr/>
            </a:pPr>
            <a:r>
              <a:rPr lang="en-US" sz="1800" dirty="0"/>
              <a:t>Whether meeting will be conducted as F2F or e-meeting will be confirmed based on TSG SA guidance. </a:t>
            </a:r>
          </a:p>
          <a:p>
            <a:pPr>
              <a:lnSpc>
                <a:spcPct val="110000"/>
              </a:lnSpc>
              <a:defRPr/>
            </a:pPr>
            <a:r>
              <a:rPr lang="en-US" sz="2000" b="1" dirty="0"/>
              <a:t>SA2 F2F meeting calendar for 2H, 2022</a:t>
            </a:r>
          </a:p>
          <a:p>
            <a:pPr lvl="1">
              <a:lnSpc>
                <a:spcPct val="110000"/>
              </a:lnSpc>
              <a:defRPr/>
            </a:pPr>
            <a:r>
              <a:rPr lang="en-US" sz="1800" b="1" dirty="0"/>
              <a:t>SA2 #152 </a:t>
            </a:r>
            <a:r>
              <a:rPr lang="en-US" sz="1800" dirty="0"/>
              <a:t>(22 – 26 Aug, 2022) – Gothenburg, SE</a:t>
            </a:r>
          </a:p>
          <a:p>
            <a:pPr lvl="2">
              <a:lnSpc>
                <a:spcPct val="110000"/>
              </a:lnSpc>
              <a:defRPr/>
            </a:pPr>
            <a:r>
              <a:rPr lang="en-US" sz="1400" dirty="0"/>
              <a:t>Meeting host cannot accommodate additional days. </a:t>
            </a:r>
          </a:p>
          <a:p>
            <a:pPr lvl="2">
              <a:lnSpc>
                <a:spcPct val="110000"/>
              </a:lnSpc>
              <a:defRPr/>
            </a:pPr>
            <a:r>
              <a:rPr lang="en-US" sz="1400" dirty="0"/>
              <a:t>TBD – whether post meeting email approval, or pre e-meeting needs to be scheduled to accommodate Rel-18 workload. </a:t>
            </a:r>
          </a:p>
          <a:p>
            <a:pPr lvl="1">
              <a:lnSpc>
                <a:spcPct val="110000"/>
              </a:lnSpc>
              <a:defRPr/>
            </a:pPr>
            <a:r>
              <a:rPr lang="en-US" sz="1800" b="1" dirty="0"/>
              <a:t>SA2 #153</a:t>
            </a:r>
            <a:r>
              <a:rPr lang="en-US" sz="1800" dirty="0"/>
              <a:t>(10 – 14 Oct, 2022) – China, CN</a:t>
            </a:r>
          </a:p>
          <a:p>
            <a:pPr lvl="1">
              <a:lnSpc>
                <a:spcPct val="110000"/>
              </a:lnSpc>
              <a:defRPr/>
            </a:pPr>
            <a:r>
              <a:rPr lang="en-US" sz="1800" b="1" dirty="0"/>
              <a:t>SA2 #154 </a:t>
            </a:r>
            <a:r>
              <a:rPr lang="en-US" sz="1800" dirty="0"/>
              <a:t>(14 – 18 Nov, 2022) – TBD, US</a:t>
            </a:r>
          </a:p>
          <a:p>
            <a:pPr>
              <a:lnSpc>
                <a:spcPct val="110000"/>
              </a:lnSpc>
              <a:defRPr/>
            </a:pPr>
            <a:r>
              <a:rPr lang="en-US" sz="2000" b="1" dirty="0"/>
              <a:t>SA2 E-meeting calendar for 2H, 2022</a:t>
            </a:r>
          </a:p>
          <a:p>
            <a:pPr lvl="1">
              <a:lnSpc>
                <a:spcPct val="110000"/>
              </a:lnSpc>
              <a:defRPr/>
            </a:pPr>
            <a:r>
              <a:rPr lang="en-US" sz="1800" b="1" dirty="0"/>
              <a:t>SA2 #152-E </a:t>
            </a:r>
            <a:r>
              <a:rPr lang="en-US" sz="1800" dirty="0"/>
              <a:t>(17 – 26 Aug, 2022)</a:t>
            </a:r>
          </a:p>
          <a:p>
            <a:pPr lvl="1">
              <a:lnSpc>
                <a:spcPct val="110000"/>
              </a:lnSpc>
              <a:defRPr/>
            </a:pPr>
            <a:r>
              <a:rPr lang="en-US" sz="1800" b="1" dirty="0"/>
              <a:t>SA2 #153-E </a:t>
            </a:r>
            <a:r>
              <a:rPr lang="en-US" sz="1800" dirty="0"/>
              <a:t>(10 – 14 Oct, 2022)</a:t>
            </a:r>
          </a:p>
          <a:p>
            <a:pPr lvl="2">
              <a:lnSpc>
                <a:spcPct val="110000"/>
              </a:lnSpc>
              <a:defRPr/>
            </a:pPr>
            <a:r>
              <a:rPr lang="en-US" sz="1400" dirty="0"/>
              <a:t>TBD – whether to extend by 1 day (5 + 1) to be scheduled to accommodate Rel-18 workload. </a:t>
            </a:r>
          </a:p>
          <a:p>
            <a:pPr lvl="1">
              <a:lnSpc>
                <a:spcPct val="110000"/>
              </a:lnSpc>
              <a:defRPr/>
            </a:pPr>
            <a:r>
              <a:rPr lang="en-US" sz="1800" b="1" dirty="0"/>
              <a:t>SA2 #154-E </a:t>
            </a:r>
            <a:r>
              <a:rPr lang="en-US" sz="1800" dirty="0"/>
              <a:t>(14 – 18 Nov, 2022)</a:t>
            </a:r>
          </a:p>
          <a:p>
            <a:pPr lvl="2">
              <a:lnSpc>
                <a:spcPct val="110000"/>
              </a:lnSpc>
              <a:defRPr/>
            </a:pPr>
            <a:r>
              <a:rPr lang="en-US" sz="1400" dirty="0"/>
              <a:t>TBD – whether to extend by 1 day (5 + 1) to be scheduled to accommodate Rel-18 workload. </a:t>
            </a:r>
          </a:p>
          <a:p>
            <a:pPr marL="457176" lvl="1" indent="-457176">
              <a:lnSpc>
                <a:spcPct val="110000"/>
              </a:lnSpc>
              <a:buBlip>
                <a:blip r:embed="rId3"/>
              </a:buBlip>
              <a:defRPr/>
            </a:pPr>
            <a:r>
              <a:rPr lang="en-US" sz="2000" b="1" dirty="0">
                <a:solidFill>
                  <a:srgbClr val="FF0000"/>
                </a:solidFill>
                <a:ea typeface="+mn-ea"/>
                <a:cs typeface="+mn-cs"/>
              </a:rPr>
              <a:t>SA2 July Ad-hoc (26 June – 1 July, 2022) is cancelled. </a:t>
            </a:r>
          </a:p>
          <a:p>
            <a:pPr lvl="1">
              <a:lnSpc>
                <a:spcPct val="110000"/>
              </a:lnSpc>
              <a:defRPr/>
            </a:pPr>
            <a:endParaRPr lang="en-US" sz="1600" dirty="0"/>
          </a:p>
          <a:p>
            <a:pPr>
              <a:lnSpc>
                <a:spcPct val="110000"/>
              </a:lnSpc>
              <a:defRPr/>
            </a:pPr>
            <a:endParaRPr lang="en-US" altLang="en-US" sz="1400" dirty="0"/>
          </a:p>
          <a:p>
            <a:pPr>
              <a:defRPr/>
            </a:pPr>
            <a:endParaRPr lang="en-US" altLang="en-US" sz="1400" dirty="0"/>
          </a:p>
        </p:txBody>
      </p:sp>
    </p:spTree>
    <p:extLst>
      <p:ext uri="{BB962C8B-B14F-4D97-AF65-F5344CB8AC3E}">
        <p14:creationId xmlns:p14="http://schemas.microsoft.com/office/powerpoint/2010/main" val="229959052"/>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03" name="Title 1">
            <a:extLst>
              <a:ext uri="{FF2B5EF4-FFF2-40B4-BE49-F238E27FC236}">
                <a16:creationId xmlns:a16="http://schemas.microsoft.com/office/drawing/2014/main" id="{ED202260-4FEC-490C-8680-4D82A94BFB7A}"/>
              </a:ext>
            </a:extLst>
          </p:cNvPr>
          <p:cNvSpPr>
            <a:spLocks noGrp="1"/>
          </p:cNvSpPr>
          <p:nvPr>
            <p:ph type="title"/>
          </p:nvPr>
        </p:nvSpPr>
        <p:spPr>
          <a:xfrm>
            <a:off x="3228182" y="319089"/>
            <a:ext cx="6941272" cy="719719"/>
          </a:xfrm>
        </p:spPr>
        <p:txBody>
          <a:bodyPr/>
          <a:lstStyle/>
          <a:p>
            <a:pPr eaLnBrk="1" hangingPunct="1"/>
            <a:r>
              <a:rPr lang="en-US" altLang="en-US" b="1" dirty="0"/>
              <a:t>Rel-18 TU Considerations</a:t>
            </a:r>
          </a:p>
        </p:txBody>
      </p:sp>
      <p:sp>
        <p:nvSpPr>
          <p:cNvPr id="2" name="TextBox 1">
            <a:extLst>
              <a:ext uri="{FF2B5EF4-FFF2-40B4-BE49-F238E27FC236}">
                <a16:creationId xmlns:a16="http://schemas.microsoft.com/office/drawing/2014/main" id="{3CA5B2E3-0348-4FED-AB10-699532D40C5A}"/>
              </a:ext>
            </a:extLst>
          </p:cNvPr>
          <p:cNvSpPr txBox="1"/>
          <p:nvPr/>
        </p:nvSpPr>
        <p:spPr>
          <a:xfrm>
            <a:off x="8952931" y="1861456"/>
            <a:ext cx="5601270" cy="4062651"/>
          </a:xfrm>
          <a:prstGeom prst="rect">
            <a:avLst/>
          </a:prstGeom>
          <a:noFill/>
        </p:spPr>
        <p:txBody>
          <a:bodyPr wrap="square" rtlCol="0">
            <a:spAutoFit/>
          </a:bodyPr>
          <a:lstStyle/>
          <a:p>
            <a:pPr marL="285750" indent="-285750">
              <a:buFont typeface="Arial" panose="020B0604020202020204" pitchFamily="34" charset="0"/>
              <a:buChar char="•"/>
            </a:pPr>
            <a:r>
              <a:rPr lang="en-US" sz="2000" dirty="0"/>
              <a:t>For 1H 22 e-meetings, allocate the full buffer to Rel-18 SIDs. </a:t>
            </a:r>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r>
              <a:rPr lang="en-US" sz="2000" dirty="0"/>
              <a:t>For May meeting (SA2#151-e) mainly focus on Rel-17 correction + Rel-18 SID + agenda 4.1 (urgent LSs). No 5.X, 6.X and 7.X on the agenda.</a:t>
            </a:r>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r>
              <a:rPr lang="en-US" sz="2000" dirty="0"/>
              <a:t>Aug meeting e-meeting will be extended by 3 days.  </a:t>
            </a:r>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r>
              <a:rPr lang="en-US" sz="2000" dirty="0"/>
              <a:t>For pre-rel-18 FASMO criterion will be strictly enforced from the April meeting onwards. </a:t>
            </a:r>
          </a:p>
          <a:p>
            <a:r>
              <a:rPr lang="en-US" dirty="0"/>
              <a:t> </a:t>
            </a:r>
          </a:p>
        </p:txBody>
      </p:sp>
      <p:graphicFrame>
        <p:nvGraphicFramePr>
          <p:cNvPr id="3" name="Table 2">
            <a:extLst>
              <a:ext uri="{FF2B5EF4-FFF2-40B4-BE49-F238E27FC236}">
                <a16:creationId xmlns:a16="http://schemas.microsoft.com/office/drawing/2014/main" id="{3BF5E871-8602-48B9-8AEE-2BB38E66BEBF}"/>
              </a:ext>
            </a:extLst>
          </p:cNvPr>
          <p:cNvGraphicFramePr>
            <a:graphicFrameLocks noGrp="1"/>
          </p:cNvGraphicFramePr>
          <p:nvPr>
            <p:extLst>
              <p:ext uri="{D42A27DB-BD31-4B8C-83A1-F6EECF244321}">
                <p14:modId xmlns:p14="http://schemas.microsoft.com/office/powerpoint/2010/main" val="3835529673"/>
              </p:ext>
            </p:extLst>
          </p:nvPr>
        </p:nvGraphicFramePr>
        <p:xfrm>
          <a:off x="642849" y="1149351"/>
          <a:ext cx="6846175" cy="5364480"/>
        </p:xfrm>
        <a:graphic>
          <a:graphicData uri="http://schemas.openxmlformats.org/drawingml/2006/table">
            <a:tbl>
              <a:tblPr/>
              <a:tblGrid>
                <a:gridCol w="1051839">
                  <a:extLst>
                    <a:ext uri="{9D8B030D-6E8A-4147-A177-3AD203B41FA5}">
                      <a16:colId xmlns:a16="http://schemas.microsoft.com/office/drawing/2014/main" val="2271092161"/>
                    </a:ext>
                  </a:extLst>
                </a:gridCol>
                <a:gridCol w="557804">
                  <a:extLst>
                    <a:ext uri="{9D8B030D-6E8A-4147-A177-3AD203B41FA5}">
                      <a16:colId xmlns:a16="http://schemas.microsoft.com/office/drawing/2014/main" val="36966613"/>
                    </a:ext>
                  </a:extLst>
                </a:gridCol>
                <a:gridCol w="695781">
                  <a:extLst>
                    <a:ext uri="{9D8B030D-6E8A-4147-A177-3AD203B41FA5}">
                      <a16:colId xmlns:a16="http://schemas.microsoft.com/office/drawing/2014/main" val="1181478946"/>
                    </a:ext>
                  </a:extLst>
                </a:gridCol>
                <a:gridCol w="552991">
                  <a:extLst>
                    <a:ext uri="{9D8B030D-6E8A-4147-A177-3AD203B41FA5}">
                      <a16:colId xmlns:a16="http://schemas.microsoft.com/office/drawing/2014/main" val="1895195791"/>
                    </a:ext>
                  </a:extLst>
                </a:gridCol>
                <a:gridCol w="498470">
                  <a:extLst>
                    <a:ext uri="{9D8B030D-6E8A-4147-A177-3AD203B41FA5}">
                      <a16:colId xmlns:a16="http://schemas.microsoft.com/office/drawing/2014/main" val="3673217493"/>
                    </a:ext>
                  </a:extLst>
                </a:gridCol>
                <a:gridCol w="498470">
                  <a:extLst>
                    <a:ext uri="{9D8B030D-6E8A-4147-A177-3AD203B41FA5}">
                      <a16:colId xmlns:a16="http://schemas.microsoft.com/office/drawing/2014/main" val="2040787730"/>
                    </a:ext>
                  </a:extLst>
                </a:gridCol>
                <a:gridCol w="498470">
                  <a:extLst>
                    <a:ext uri="{9D8B030D-6E8A-4147-A177-3AD203B41FA5}">
                      <a16:colId xmlns:a16="http://schemas.microsoft.com/office/drawing/2014/main" val="4217812726"/>
                    </a:ext>
                  </a:extLst>
                </a:gridCol>
                <a:gridCol w="498470">
                  <a:extLst>
                    <a:ext uri="{9D8B030D-6E8A-4147-A177-3AD203B41FA5}">
                      <a16:colId xmlns:a16="http://schemas.microsoft.com/office/drawing/2014/main" val="50854303"/>
                    </a:ext>
                  </a:extLst>
                </a:gridCol>
                <a:gridCol w="498470">
                  <a:extLst>
                    <a:ext uri="{9D8B030D-6E8A-4147-A177-3AD203B41FA5}">
                      <a16:colId xmlns:a16="http://schemas.microsoft.com/office/drawing/2014/main" val="3549632657"/>
                    </a:ext>
                  </a:extLst>
                </a:gridCol>
                <a:gridCol w="498470">
                  <a:extLst>
                    <a:ext uri="{9D8B030D-6E8A-4147-A177-3AD203B41FA5}">
                      <a16:colId xmlns:a16="http://schemas.microsoft.com/office/drawing/2014/main" val="2538006669"/>
                    </a:ext>
                  </a:extLst>
                </a:gridCol>
                <a:gridCol w="498470">
                  <a:extLst>
                    <a:ext uri="{9D8B030D-6E8A-4147-A177-3AD203B41FA5}">
                      <a16:colId xmlns:a16="http://schemas.microsoft.com/office/drawing/2014/main" val="3241766887"/>
                    </a:ext>
                  </a:extLst>
                </a:gridCol>
                <a:gridCol w="498470">
                  <a:extLst>
                    <a:ext uri="{9D8B030D-6E8A-4147-A177-3AD203B41FA5}">
                      <a16:colId xmlns:a16="http://schemas.microsoft.com/office/drawing/2014/main" val="3393141567"/>
                    </a:ext>
                  </a:extLst>
                </a:gridCol>
              </a:tblGrid>
              <a:tr h="155831">
                <a:tc>
                  <a:txBody>
                    <a:bodyPr/>
                    <a:lstStyle/>
                    <a:p>
                      <a:pPr algn="ctr" fontAlgn="b"/>
                      <a:endParaRPr lang="en-US" sz="11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ctr" fontAlgn="b"/>
                      <a:endParaRPr lang="en-US" sz="11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ctr" fontAlgn="b"/>
                      <a:endParaRPr lang="en-US" sz="11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ctr" fontAlgn="b"/>
                      <a:endParaRPr lang="en-US" sz="1100" b="0" i="0" u="none" strike="noStrike">
                        <a:solidFill>
                          <a:srgbClr val="000000"/>
                        </a:solidFill>
                        <a:effectLst/>
                        <a:latin typeface="Calibri" panose="020F0502020204030204" pitchFamily="34" charset="0"/>
                      </a:endParaRP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en-US" sz="1100" b="1" i="0" u="none" strike="noStrike">
                          <a:solidFill>
                            <a:srgbClr val="000000"/>
                          </a:solidFill>
                          <a:effectLst/>
                          <a:latin typeface="Calibri" panose="020F0502020204030204" pitchFamily="34" charset="0"/>
                        </a:rPr>
                        <a:t>Feb, 22</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l" fontAlgn="b"/>
                      <a:r>
                        <a:rPr lang="en-US" sz="1100" b="1" i="0" u="none" strike="noStrike">
                          <a:solidFill>
                            <a:srgbClr val="000000"/>
                          </a:solidFill>
                          <a:effectLst/>
                          <a:latin typeface="Calibri" panose="020F0502020204030204" pitchFamily="34" charset="0"/>
                        </a:rPr>
                        <a:t>Apr, 22</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l" fontAlgn="b"/>
                      <a:r>
                        <a:rPr lang="en-US" sz="1100" b="1" i="0" u="none" strike="noStrike">
                          <a:solidFill>
                            <a:srgbClr val="000000"/>
                          </a:solidFill>
                          <a:effectLst/>
                          <a:latin typeface="Calibri" panose="020F0502020204030204" pitchFamily="34" charset="0"/>
                        </a:rPr>
                        <a:t>May, 22</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l" fontAlgn="b"/>
                      <a:r>
                        <a:rPr lang="en-US" sz="1100" b="1" i="0" u="none" strike="noStrike">
                          <a:solidFill>
                            <a:srgbClr val="000000"/>
                          </a:solidFill>
                          <a:effectLst/>
                          <a:latin typeface="Calibri" panose="020F0502020204030204" pitchFamily="34" charset="0"/>
                        </a:rPr>
                        <a:t>Aug, 22</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l" fontAlgn="b"/>
                      <a:r>
                        <a:rPr lang="en-US" sz="1100" b="1" i="0" u="none" strike="noStrike">
                          <a:solidFill>
                            <a:srgbClr val="000000"/>
                          </a:solidFill>
                          <a:effectLst/>
                          <a:latin typeface="Calibri" panose="020F0502020204030204" pitchFamily="34" charset="0"/>
                        </a:rPr>
                        <a:t>Oct, 22</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l" fontAlgn="b"/>
                      <a:r>
                        <a:rPr lang="en-US" sz="1100" b="1" i="0" u="none" strike="noStrike">
                          <a:solidFill>
                            <a:srgbClr val="000000"/>
                          </a:solidFill>
                          <a:effectLst/>
                          <a:latin typeface="Calibri" panose="020F0502020204030204" pitchFamily="34" charset="0"/>
                        </a:rPr>
                        <a:t>Nov, 22</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l" fontAlgn="b"/>
                      <a:r>
                        <a:rPr lang="en-US" sz="1100" b="1" i="0" u="none" strike="noStrike">
                          <a:solidFill>
                            <a:srgbClr val="000000"/>
                          </a:solidFill>
                          <a:effectLst/>
                          <a:latin typeface="Calibri" panose="020F0502020204030204" pitchFamily="34" charset="0"/>
                        </a:rPr>
                        <a:t>Jan, 23</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l" fontAlgn="b"/>
                      <a:r>
                        <a:rPr lang="en-US" sz="1100" b="1" i="0" u="none" strike="noStrike">
                          <a:solidFill>
                            <a:srgbClr val="000000"/>
                          </a:solidFill>
                          <a:effectLst/>
                          <a:latin typeface="Calibri" panose="020F0502020204030204" pitchFamily="34" charset="0"/>
                        </a:rPr>
                        <a:t>Feb, 23</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417654772"/>
                  </a:ext>
                </a:extLst>
              </a:tr>
              <a:tr h="155831">
                <a:tc>
                  <a:txBody>
                    <a:bodyPr/>
                    <a:lstStyle/>
                    <a:p>
                      <a:pPr algn="ctr" fontAlgn="b"/>
                      <a:r>
                        <a:rPr lang="en-US" sz="1100" b="1" i="0" u="none" strike="noStrike">
                          <a:solidFill>
                            <a:srgbClr val="000000"/>
                          </a:solidFill>
                          <a:effectLst/>
                          <a:latin typeface="Calibri" panose="020F0502020204030204" pitchFamily="34" charset="0"/>
                        </a:rPr>
                        <a:t>SID/WID</a:t>
                      </a:r>
                    </a:p>
                  </a:txBody>
                  <a:tcPr marL="0" marR="0" marT="0" marB="0" anchor="b">
                    <a:lnL>
                      <a:noFill/>
                    </a:lnL>
                    <a:lnR>
                      <a:noFill/>
                    </a:lnR>
                    <a:lnT>
                      <a:noFill/>
                    </a:lnT>
                    <a:lnB>
                      <a:noFill/>
                    </a:lnB>
                    <a:solidFill>
                      <a:srgbClr val="D9E1F2"/>
                    </a:solidFill>
                  </a:tcPr>
                </a:tc>
                <a:tc>
                  <a:txBody>
                    <a:bodyPr/>
                    <a:lstStyle/>
                    <a:p>
                      <a:pPr algn="ctr" fontAlgn="b"/>
                      <a:r>
                        <a:rPr lang="en-US" sz="1100" b="1" i="0" u="none" strike="noStrike">
                          <a:solidFill>
                            <a:srgbClr val="000000"/>
                          </a:solidFill>
                          <a:effectLst/>
                          <a:latin typeface="Calibri" panose="020F0502020204030204" pitchFamily="34" charset="0"/>
                        </a:rPr>
                        <a:t>Study  TU</a:t>
                      </a:r>
                    </a:p>
                  </a:txBody>
                  <a:tcPr marL="0" marR="0" marT="0" marB="0" anchor="b">
                    <a:lnL>
                      <a:noFill/>
                    </a:lnL>
                    <a:lnR>
                      <a:noFill/>
                    </a:lnR>
                    <a:lnT>
                      <a:noFill/>
                    </a:lnT>
                    <a:lnB>
                      <a:noFill/>
                    </a:lnB>
                    <a:solidFill>
                      <a:srgbClr val="D9E1F2"/>
                    </a:solidFill>
                  </a:tcPr>
                </a:tc>
                <a:tc>
                  <a:txBody>
                    <a:bodyPr/>
                    <a:lstStyle/>
                    <a:p>
                      <a:pPr algn="ctr" fontAlgn="b"/>
                      <a:r>
                        <a:rPr lang="en-US" sz="1100" b="1" i="0" u="none" strike="noStrike">
                          <a:solidFill>
                            <a:srgbClr val="000000"/>
                          </a:solidFill>
                          <a:effectLst/>
                          <a:latin typeface="Calibri" panose="020F0502020204030204" pitchFamily="34" charset="0"/>
                        </a:rPr>
                        <a:t>Normative TU</a:t>
                      </a:r>
                    </a:p>
                  </a:txBody>
                  <a:tcPr marL="0" marR="0" marT="0" marB="0" anchor="b">
                    <a:lnL>
                      <a:noFill/>
                    </a:lnL>
                    <a:lnR>
                      <a:noFill/>
                    </a:lnR>
                    <a:lnT>
                      <a:noFill/>
                    </a:lnT>
                    <a:lnB>
                      <a:noFill/>
                    </a:lnB>
                    <a:solidFill>
                      <a:srgbClr val="D9E1F2"/>
                    </a:solidFill>
                  </a:tcPr>
                </a:tc>
                <a:tc>
                  <a:txBody>
                    <a:bodyPr/>
                    <a:lstStyle/>
                    <a:p>
                      <a:pPr algn="ctr" fontAlgn="b"/>
                      <a:r>
                        <a:rPr lang="en-US" sz="1100" b="1" i="0" u="none" strike="noStrike">
                          <a:solidFill>
                            <a:srgbClr val="000000"/>
                          </a:solidFill>
                          <a:effectLst/>
                          <a:latin typeface="Calibri" panose="020F0502020204030204" pitchFamily="34" charset="0"/>
                        </a:rPr>
                        <a:t>Total TU</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D9E1F2"/>
                    </a:solidFill>
                  </a:tcPr>
                </a:tc>
                <a:tc>
                  <a:txBody>
                    <a:bodyPr/>
                    <a:lstStyle/>
                    <a:p>
                      <a:pPr algn="l" fontAlgn="b"/>
                      <a:r>
                        <a:rPr lang="en-US" sz="1100" b="1" i="0" u="none" strike="noStrike">
                          <a:solidFill>
                            <a:srgbClr val="000000"/>
                          </a:solidFill>
                          <a:effectLst/>
                          <a:latin typeface="Calibri" panose="020F0502020204030204" pitchFamily="34" charset="0"/>
                        </a:rPr>
                        <a:t>#149</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D6DCE4"/>
                    </a:solidFill>
                  </a:tcPr>
                </a:tc>
                <a:tc>
                  <a:txBody>
                    <a:bodyPr/>
                    <a:lstStyle/>
                    <a:p>
                      <a:pPr algn="l" fontAlgn="b"/>
                      <a:r>
                        <a:rPr lang="en-US" sz="1100" b="1" i="0" u="none" strike="noStrike">
                          <a:solidFill>
                            <a:srgbClr val="000000"/>
                          </a:solidFill>
                          <a:effectLst/>
                          <a:latin typeface="Calibri" panose="020F0502020204030204" pitchFamily="34" charset="0"/>
                        </a:rPr>
                        <a:t>#150</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D6DCE4"/>
                    </a:solidFill>
                  </a:tcPr>
                </a:tc>
                <a:tc>
                  <a:txBody>
                    <a:bodyPr/>
                    <a:lstStyle/>
                    <a:p>
                      <a:pPr algn="l" fontAlgn="b"/>
                      <a:r>
                        <a:rPr lang="en-US" sz="1100" b="1" i="0" u="none" strike="noStrike">
                          <a:solidFill>
                            <a:srgbClr val="000000"/>
                          </a:solidFill>
                          <a:effectLst/>
                          <a:latin typeface="Calibri" panose="020F0502020204030204" pitchFamily="34" charset="0"/>
                        </a:rPr>
                        <a:t>#151</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D6DCE4"/>
                    </a:solidFill>
                  </a:tcPr>
                </a:tc>
                <a:tc>
                  <a:txBody>
                    <a:bodyPr/>
                    <a:lstStyle/>
                    <a:p>
                      <a:pPr algn="l" fontAlgn="b"/>
                      <a:r>
                        <a:rPr lang="en-US" sz="1100" b="1" i="0" u="none" strike="noStrike">
                          <a:solidFill>
                            <a:srgbClr val="000000"/>
                          </a:solidFill>
                          <a:effectLst/>
                          <a:latin typeface="Calibri" panose="020F0502020204030204" pitchFamily="34" charset="0"/>
                        </a:rPr>
                        <a:t>#152</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D6DCE4"/>
                    </a:solidFill>
                  </a:tcPr>
                </a:tc>
                <a:tc>
                  <a:txBody>
                    <a:bodyPr/>
                    <a:lstStyle/>
                    <a:p>
                      <a:pPr algn="l" fontAlgn="b"/>
                      <a:r>
                        <a:rPr lang="en-US" sz="1100" b="1" i="0" u="none" strike="noStrike">
                          <a:solidFill>
                            <a:srgbClr val="000000"/>
                          </a:solidFill>
                          <a:effectLst/>
                          <a:latin typeface="Calibri" panose="020F0502020204030204" pitchFamily="34" charset="0"/>
                        </a:rPr>
                        <a:t>#153</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D6DCE4"/>
                    </a:solidFill>
                  </a:tcPr>
                </a:tc>
                <a:tc>
                  <a:txBody>
                    <a:bodyPr/>
                    <a:lstStyle/>
                    <a:p>
                      <a:pPr algn="l" fontAlgn="b"/>
                      <a:r>
                        <a:rPr lang="en-US" sz="1100" b="1" i="0" u="none" strike="noStrike">
                          <a:solidFill>
                            <a:srgbClr val="000000"/>
                          </a:solidFill>
                          <a:effectLst/>
                          <a:latin typeface="Calibri" panose="020F0502020204030204" pitchFamily="34" charset="0"/>
                        </a:rPr>
                        <a:t>#154</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D6DCE4"/>
                    </a:solidFill>
                  </a:tcPr>
                </a:tc>
                <a:tc>
                  <a:txBody>
                    <a:bodyPr/>
                    <a:lstStyle/>
                    <a:p>
                      <a:pPr algn="l" fontAlgn="b"/>
                      <a:r>
                        <a:rPr lang="en-US" sz="1100" b="1" i="0" u="none" strike="noStrike">
                          <a:solidFill>
                            <a:srgbClr val="000000"/>
                          </a:solidFill>
                          <a:effectLst/>
                          <a:latin typeface="Calibri" panose="020F0502020204030204" pitchFamily="34" charset="0"/>
                        </a:rPr>
                        <a:t>#154AH</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D6DCE4"/>
                    </a:solidFill>
                  </a:tcPr>
                </a:tc>
                <a:tc>
                  <a:txBody>
                    <a:bodyPr/>
                    <a:lstStyle/>
                    <a:p>
                      <a:pPr algn="l" fontAlgn="b"/>
                      <a:r>
                        <a:rPr lang="en-US" sz="1100" b="1" i="0" u="none" strike="noStrike">
                          <a:solidFill>
                            <a:srgbClr val="000000"/>
                          </a:solidFill>
                          <a:effectLst/>
                          <a:latin typeface="Calibri" panose="020F0502020204030204" pitchFamily="34" charset="0"/>
                        </a:rPr>
                        <a:t>#155</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D6DCE4"/>
                    </a:solidFill>
                  </a:tcPr>
                </a:tc>
                <a:extLst>
                  <a:ext uri="{0D108BD9-81ED-4DB2-BD59-A6C34878D82A}">
                    <a16:rowId xmlns:a16="http://schemas.microsoft.com/office/drawing/2014/main" val="1769406500"/>
                  </a:ext>
                </a:extLst>
              </a:tr>
              <a:tr h="155831">
                <a:tc>
                  <a:txBody>
                    <a:bodyPr/>
                    <a:lstStyle/>
                    <a:p>
                      <a:pPr algn="r" fontAlgn="b"/>
                      <a:r>
                        <a:rPr lang="en-US" sz="1100" b="0" i="0" u="none" strike="noStrike">
                          <a:solidFill>
                            <a:srgbClr val="000000"/>
                          </a:solidFill>
                          <a:effectLst/>
                          <a:latin typeface="Calibri" panose="020F0502020204030204" pitchFamily="34" charset="0"/>
                        </a:rPr>
                        <a:t>FS_AMP</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1.5</a:t>
                      </a:r>
                    </a:p>
                  </a:txBody>
                  <a:tcPr marL="0" marR="0" marT="0" marB="0" anchor="b">
                    <a:lnL>
                      <a:noFill/>
                    </a:lnL>
                    <a:lnR>
                      <a:noFill/>
                    </a:lnR>
                    <a:lnT>
                      <a:noFill/>
                    </a:lnT>
                    <a:lnB>
                      <a:noFill/>
                    </a:lnB>
                  </a:tcPr>
                </a:tc>
                <a:tc>
                  <a:txBody>
                    <a:bodyPr/>
                    <a:lstStyle/>
                    <a:p>
                      <a:pPr algn="r" fontAlgn="b"/>
                      <a:r>
                        <a:rPr lang="en-US" sz="1100" b="0" i="0" u="none" strike="noStrike">
                          <a:solidFill>
                            <a:srgbClr val="FF0000"/>
                          </a:solidFill>
                          <a:effectLst/>
                          <a:latin typeface="Calibri" panose="020F0502020204030204" pitchFamily="34" charset="0"/>
                        </a:rPr>
                        <a:t>0.5</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2</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07385414"/>
                  </a:ext>
                </a:extLst>
              </a:tr>
              <a:tr h="155831">
                <a:tc>
                  <a:txBody>
                    <a:bodyPr/>
                    <a:lstStyle/>
                    <a:p>
                      <a:pPr algn="r" fontAlgn="b"/>
                      <a:r>
                        <a:rPr lang="en-US" sz="1100" b="0" i="0" u="none" strike="noStrike">
                          <a:solidFill>
                            <a:srgbClr val="000000"/>
                          </a:solidFill>
                          <a:effectLst/>
                          <a:latin typeface="Calibri" panose="020F0502020204030204" pitchFamily="34" charset="0"/>
                        </a:rPr>
                        <a:t>FS_5WWC_Ph2</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1.5</a:t>
                      </a:r>
                    </a:p>
                  </a:txBody>
                  <a:tcPr marL="0" marR="0" marT="0" marB="0" anchor="b">
                    <a:lnL>
                      <a:noFill/>
                    </a:lnL>
                    <a:lnR>
                      <a:noFill/>
                    </a:lnR>
                    <a:lnT>
                      <a:noFill/>
                    </a:lnT>
                    <a:lnB>
                      <a:noFill/>
                    </a:lnB>
                  </a:tcPr>
                </a:tc>
                <a:tc>
                  <a:txBody>
                    <a:bodyPr/>
                    <a:lstStyle/>
                    <a:p>
                      <a:pPr algn="r" fontAlgn="b"/>
                      <a:r>
                        <a:rPr lang="en-US" sz="1100" b="0" i="0" u="none" strike="noStrike">
                          <a:solidFill>
                            <a:srgbClr val="FF0000"/>
                          </a:solidFill>
                          <a:effectLst/>
                          <a:latin typeface="Calibri" panose="020F0502020204030204" pitchFamily="34" charset="0"/>
                        </a:rPr>
                        <a:t>1</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2.5</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41560659"/>
                  </a:ext>
                </a:extLst>
              </a:tr>
              <a:tr h="155831">
                <a:tc>
                  <a:txBody>
                    <a:bodyPr/>
                    <a:lstStyle/>
                    <a:p>
                      <a:pPr algn="r" fontAlgn="b"/>
                      <a:r>
                        <a:rPr lang="en-US" sz="1100" b="0" i="0" u="none" strike="noStrike">
                          <a:solidFill>
                            <a:srgbClr val="000000"/>
                          </a:solidFill>
                          <a:effectLst/>
                          <a:latin typeface="Calibri" panose="020F0502020204030204" pitchFamily="34" charset="0"/>
                        </a:rPr>
                        <a:t>FS_VMR</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2.75</a:t>
                      </a:r>
                    </a:p>
                  </a:txBody>
                  <a:tcPr marL="0" marR="0" marT="0" marB="0" anchor="b">
                    <a:lnL>
                      <a:noFill/>
                    </a:lnL>
                    <a:lnR>
                      <a:noFill/>
                    </a:lnR>
                    <a:lnT>
                      <a:noFill/>
                    </a:lnT>
                    <a:lnB>
                      <a:noFill/>
                    </a:lnB>
                  </a:tcPr>
                </a:tc>
                <a:tc>
                  <a:txBody>
                    <a:bodyPr/>
                    <a:lstStyle/>
                    <a:p>
                      <a:pPr algn="r" fontAlgn="b"/>
                      <a:r>
                        <a:rPr lang="en-US" sz="1100" b="0" i="0" u="none" strike="noStrike">
                          <a:solidFill>
                            <a:srgbClr val="FF0000"/>
                          </a:solidFill>
                          <a:effectLst/>
                          <a:latin typeface="Calibri" panose="020F0502020204030204" pitchFamily="34" charset="0"/>
                        </a:rPr>
                        <a:t>2.25</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5</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84890433"/>
                  </a:ext>
                </a:extLst>
              </a:tr>
              <a:tr h="155831">
                <a:tc>
                  <a:txBody>
                    <a:bodyPr/>
                    <a:lstStyle/>
                    <a:p>
                      <a:pPr algn="r" fontAlgn="b"/>
                      <a:r>
                        <a:rPr lang="en-US" sz="1100" b="0" i="0" u="none" strike="noStrike">
                          <a:solidFill>
                            <a:srgbClr val="000000"/>
                          </a:solidFill>
                          <a:effectLst/>
                          <a:latin typeface="Calibri" panose="020F0502020204030204" pitchFamily="34" charset="0"/>
                        </a:rPr>
                        <a:t>FS_TRS_URLLC</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5</a:t>
                      </a:r>
                    </a:p>
                  </a:txBody>
                  <a:tcPr marL="0" marR="0" marT="0" marB="0" anchor="b">
                    <a:lnL>
                      <a:noFill/>
                    </a:lnL>
                    <a:lnR>
                      <a:noFill/>
                    </a:lnR>
                    <a:lnT>
                      <a:noFill/>
                    </a:lnT>
                    <a:lnB>
                      <a:noFill/>
                    </a:lnB>
                  </a:tcPr>
                </a:tc>
                <a:tc>
                  <a:txBody>
                    <a:bodyPr/>
                    <a:lstStyle/>
                    <a:p>
                      <a:pPr algn="r" fontAlgn="b"/>
                      <a:r>
                        <a:rPr lang="en-US" sz="1100" b="0" i="0" u="none" strike="noStrike">
                          <a:solidFill>
                            <a:srgbClr val="FF0000"/>
                          </a:solidFill>
                          <a:effectLst/>
                          <a:latin typeface="Calibri" panose="020F0502020204030204" pitchFamily="34" charset="0"/>
                        </a:rPr>
                        <a:t>4</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9</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3639327"/>
                  </a:ext>
                </a:extLst>
              </a:tr>
              <a:tr h="155831">
                <a:tc>
                  <a:txBody>
                    <a:bodyPr/>
                    <a:lstStyle/>
                    <a:p>
                      <a:pPr algn="r" fontAlgn="b"/>
                      <a:r>
                        <a:rPr lang="en-US" sz="1100" b="0" i="0" u="none" strike="noStrike">
                          <a:solidFill>
                            <a:srgbClr val="000000"/>
                          </a:solidFill>
                          <a:effectLst/>
                          <a:latin typeface="Calibri" panose="020F0502020204030204" pitchFamily="34" charset="0"/>
                        </a:rPr>
                        <a:t>FS_Ranging_SL</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3.5</a:t>
                      </a:r>
                    </a:p>
                  </a:txBody>
                  <a:tcPr marL="0" marR="0" marT="0" marB="0" anchor="b">
                    <a:lnL>
                      <a:noFill/>
                    </a:lnL>
                    <a:lnR>
                      <a:noFill/>
                    </a:lnR>
                    <a:lnT>
                      <a:noFill/>
                    </a:lnT>
                    <a:lnB>
                      <a:noFill/>
                    </a:lnB>
                  </a:tcPr>
                </a:tc>
                <a:tc>
                  <a:txBody>
                    <a:bodyPr/>
                    <a:lstStyle/>
                    <a:p>
                      <a:pPr algn="r" fontAlgn="b"/>
                      <a:r>
                        <a:rPr lang="en-US" sz="1100" b="0" i="0" u="none" strike="noStrike">
                          <a:solidFill>
                            <a:srgbClr val="FF0000"/>
                          </a:solidFill>
                          <a:effectLst/>
                          <a:latin typeface="Calibri" panose="020F0502020204030204" pitchFamily="34" charset="0"/>
                        </a:rPr>
                        <a:t>2</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5.5</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18112002"/>
                  </a:ext>
                </a:extLst>
              </a:tr>
              <a:tr h="155831">
                <a:tc>
                  <a:txBody>
                    <a:bodyPr/>
                    <a:lstStyle/>
                    <a:p>
                      <a:pPr algn="r" fontAlgn="b"/>
                      <a:r>
                        <a:rPr lang="en-US" sz="1100" b="0" i="0" u="none" strike="noStrike">
                          <a:solidFill>
                            <a:srgbClr val="000000"/>
                          </a:solidFill>
                          <a:effectLst/>
                          <a:latin typeface="Calibri" panose="020F0502020204030204" pitchFamily="34" charset="0"/>
                        </a:rPr>
                        <a:t>FS_5G_ProSe_Ph2</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6</a:t>
                      </a:r>
                    </a:p>
                  </a:txBody>
                  <a:tcPr marL="0" marR="0" marT="0" marB="0" anchor="b">
                    <a:lnL>
                      <a:noFill/>
                    </a:lnL>
                    <a:lnR>
                      <a:noFill/>
                    </a:lnR>
                    <a:lnT>
                      <a:noFill/>
                    </a:lnT>
                    <a:lnB>
                      <a:noFill/>
                    </a:lnB>
                  </a:tcPr>
                </a:tc>
                <a:tc>
                  <a:txBody>
                    <a:bodyPr/>
                    <a:lstStyle/>
                    <a:p>
                      <a:pPr algn="r" fontAlgn="b"/>
                      <a:r>
                        <a:rPr lang="en-US" sz="1100" b="0" i="0" u="none" strike="noStrike">
                          <a:solidFill>
                            <a:srgbClr val="FF0000"/>
                          </a:solidFill>
                          <a:effectLst/>
                          <a:latin typeface="Calibri" panose="020F0502020204030204" pitchFamily="34" charset="0"/>
                        </a:rPr>
                        <a:t>3.25</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9.25</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1.25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61217155"/>
                  </a:ext>
                </a:extLst>
              </a:tr>
              <a:tr h="155831">
                <a:tc>
                  <a:txBody>
                    <a:bodyPr/>
                    <a:lstStyle/>
                    <a:p>
                      <a:pPr algn="r" fontAlgn="b"/>
                      <a:r>
                        <a:rPr lang="en-US" sz="1100" b="0" i="0" u="none" strike="noStrike">
                          <a:solidFill>
                            <a:srgbClr val="000000"/>
                          </a:solidFill>
                          <a:effectLst/>
                          <a:latin typeface="Calibri" panose="020F0502020204030204" pitchFamily="34" charset="0"/>
                        </a:rPr>
                        <a:t>FS_SATB</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3.5</a:t>
                      </a:r>
                    </a:p>
                  </a:txBody>
                  <a:tcPr marL="0" marR="0" marT="0" marB="0" anchor="b">
                    <a:lnL>
                      <a:noFill/>
                    </a:lnL>
                    <a:lnR>
                      <a:noFill/>
                    </a:lnR>
                    <a:lnT>
                      <a:noFill/>
                    </a:lnT>
                    <a:lnB>
                      <a:noFill/>
                    </a:lnB>
                  </a:tcPr>
                </a:tc>
                <a:tc>
                  <a:txBody>
                    <a:bodyPr/>
                    <a:lstStyle/>
                    <a:p>
                      <a:pPr algn="r" fontAlgn="b"/>
                      <a:r>
                        <a:rPr lang="en-US" sz="1100" b="0" i="0" u="none" strike="noStrike">
                          <a:solidFill>
                            <a:srgbClr val="FF0000"/>
                          </a:solidFill>
                          <a:effectLst/>
                          <a:latin typeface="Calibri" panose="020F0502020204030204" pitchFamily="34" charset="0"/>
                        </a:rPr>
                        <a:t>1.5</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5</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61378965"/>
                  </a:ext>
                </a:extLst>
              </a:tr>
              <a:tr h="155831">
                <a:tc>
                  <a:txBody>
                    <a:bodyPr/>
                    <a:lstStyle/>
                    <a:p>
                      <a:pPr algn="r" fontAlgn="b"/>
                      <a:r>
                        <a:rPr lang="en-US" sz="1100" b="0" i="0" u="none" strike="noStrike">
                          <a:solidFill>
                            <a:srgbClr val="000000"/>
                          </a:solidFill>
                          <a:effectLst/>
                          <a:latin typeface="Calibri" panose="020F0502020204030204" pitchFamily="34" charset="0"/>
                        </a:rPr>
                        <a:t>FS_AIMLsys</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7</a:t>
                      </a:r>
                    </a:p>
                  </a:txBody>
                  <a:tcPr marL="0" marR="0" marT="0" marB="0" anchor="b">
                    <a:lnL>
                      <a:noFill/>
                    </a:lnL>
                    <a:lnR>
                      <a:noFill/>
                    </a:lnR>
                    <a:lnT>
                      <a:noFill/>
                    </a:lnT>
                    <a:lnB>
                      <a:noFill/>
                    </a:lnB>
                  </a:tcPr>
                </a:tc>
                <a:tc>
                  <a:txBody>
                    <a:bodyPr/>
                    <a:lstStyle/>
                    <a:p>
                      <a:pPr algn="r" fontAlgn="b"/>
                      <a:r>
                        <a:rPr lang="en-US" sz="1100" b="0" i="0" u="none" strike="noStrike">
                          <a:solidFill>
                            <a:srgbClr val="FF0000"/>
                          </a:solidFill>
                          <a:effectLst/>
                          <a:latin typeface="Calibri" panose="020F0502020204030204" pitchFamily="34" charset="0"/>
                        </a:rPr>
                        <a:t>5</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12</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79538673"/>
                  </a:ext>
                </a:extLst>
              </a:tr>
              <a:tr h="155831">
                <a:tc>
                  <a:txBody>
                    <a:bodyPr/>
                    <a:lstStyle/>
                    <a:p>
                      <a:pPr algn="r" fontAlgn="b"/>
                      <a:r>
                        <a:rPr lang="en-US" sz="1100" b="0" i="0" u="none" strike="noStrike">
                          <a:solidFill>
                            <a:srgbClr val="000000"/>
                          </a:solidFill>
                          <a:effectLst/>
                          <a:latin typeface="Calibri" panose="020F0502020204030204" pitchFamily="34" charset="0"/>
                        </a:rPr>
                        <a:t>FS_XRM</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9</a:t>
                      </a:r>
                    </a:p>
                  </a:txBody>
                  <a:tcPr marL="0" marR="0" marT="0" marB="0" anchor="b">
                    <a:lnL>
                      <a:noFill/>
                    </a:lnL>
                    <a:lnR>
                      <a:noFill/>
                    </a:lnR>
                    <a:lnT>
                      <a:noFill/>
                    </a:lnT>
                    <a:lnB>
                      <a:noFill/>
                    </a:lnB>
                  </a:tcPr>
                </a:tc>
                <a:tc>
                  <a:txBody>
                    <a:bodyPr/>
                    <a:lstStyle/>
                    <a:p>
                      <a:pPr algn="r" fontAlgn="b"/>
                      <a:r>
                        <a:rPr lang="en-US" sz="1100" b="0" i="0" u="none" strike="noStrike">
                          <a:solidFill>
                            <a:srgbClr val="FF0000"/>
                          </a:solidFill>
                          <a:effectLst/>
                          <a:latin typeface="Calibri" panose="020F0502020204030204" pitchFamily="34" charset="0"/>
                        </a:rPr>
                        <a:t>5</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14</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83712616"/>
                  </a:ext>
                </a:extLst>
              </a:tr>
              <a:tr h="155831">
                <a:tc>
                  <a:txBody>
                    <a:bodyPr/>
                    <a:lstStyle/>
                    <a:p>
                      <a:pPr algn="r" fontAlgn="b"/>
                      <a:r>
                        <a:rPr lang="en-US" sz="1100" b="0" i="0" u="none" strike="noStrike">
                          <a:solidFill>
                            <a:srgbClr val="000000"/>
                          </a:solidFill>
                          <a:effectLst/>
                          <a:latin typeface="Calibri" panose="020F0502020204030204" pitchFamily="34" charset="0"/>
                        </a:rPr>
                        <a:t>FS_5GSAT_Ph2</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4</a:t>
                      </a:r>
                    </a:p>
                  </a:txBody>
                  <a:tcPr marL="0" marR="0" marT="0" marB="0" anchor="b">
                    <a:lnL>
                      <a:noFill/>
                    </a:lnL>
                    <a:lnR>
                      <a:noFill/>
                    </a:lnR>
                    <a:lnT>
                      <a:noFill/>
                    </a:lnT>
                    <a:lnB>
                      <a:noFill/>
                    </a:lnB>
                  </a:tcPr>
                </a:tc>
                <a:tc>
                  <a:txBody>
                    <a:bodyPr/>
                    <a:lstStyle/>
                    <a:p>
                      <a:pPr algn="r" fontAlgn="b"/>
                      <a:r>
                        <a:rPr lang="en-US" sz="1100" b="0" i="0" u="none" strike="noStrike">
                          <a:solidFill>
                            <a:srgbClr val="FF0000"/>
                          </a:solidFill>
                          <a:effectLst/>
                          <a:latin typeface="Calibri" panose="020F0502020204030204" pitchFamily="34" charset="0"/>
                        </a:rPr>
                        <a:t>1</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5</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60994419"/>
                  </a:ext>
                </a:extLst>
              </a:tr>
              <a:tr h="155831">
                <a:tc>
                  <a:txBody>
                    <a:bodyPr/>
                    <a:lstStyle/>
                    <a:p>
                      <a:pPr algn="r" fontAlgn="b"/>
                      <a:r>
                        <a:rPr lang="en-US" sz="1100" b="0" i="0" u="none" strike="noStrike">
                          <a:solidFill>
                            <a:srgbClr val="000000"/>
                          </a:solidFill>
                          <a:effectLst/>
                          <a:latin typeface="Calibri" panose="020F0502020204030204" pitchFamily="34" charset="0"/>
                        </a:rPr>
                        <a:t>FS_UPEAS</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3.25</a:t>
                      </a:r>
                    </a:p>
                  </a:txBody>
                  <a:tcPr marL="0" marR="0" marT="0" marB="0" anchor="b">
                    <a:lnL>
                      <a:noFill/>
                    </a:lnL>
                    <a:lnR>
                      <a:noFill/>
                    </a:lnR>
                    <a:lnT>
                      <a:noFill/>
                    </a:lnT>
                    <a:lnB>
                      <a:noFill/>
                    </a:lnB>
                  </a:tcPr>
                </a:tc>
                <a:tc>
                  <a:txBody>
                    <a:bodyPr/>
                    <a:lstStyle/>
                    <a:p>
                      <a:pPr algn="r" fontAlgn="b"/>
                      <a:r>
                        <a:rPr lang="en-US" sz="1100" b="0" i="0" u="none" strike="noStrike">
                          <a:solidFill>
                            <a:srgbClr val="FF0000"/>
                          </a:solidFill>
                          <a:effectLst/>
                          <a:latin typeface="Calibri" panose="020F0502020204030204" pitchFamily="34" charset="0"/>
                        </a:rPr>
                        <a:t>2.25</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5.5</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42981027"/>
                  </a:ext>
                </a:extLst>
              </a:tr>
              <a:tr h="155831">
                <a:tc>
                  <a:txBody>
                    <a:bodyPr/>
                    <a:lstStyle/>
                    <a:p>
                      <a:pPr algn="r" fontAlgn="b"/>
                      <a:r>
                        <a:rPr lang="en-US" sz="1100" b="0" i="0" u="none" strike="noStrike">
                          <a:solidFill>
                            <a:srgbClr val="000000"/>
                          </a:solidFill>
                          <a:effectLst/>
                          <a:latin typeface="Calibri" panose="020F0502020204030204" pitchFamily="34" charset="0"/>
                        </a:rPr>
                        <a:t>FS_eNA_Ph3</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8</a:t>
                      </a:r>
                    </a:p>
                  </a:txBody>
                  <a:tcPr marL="0" marR="0" marT="0" marB="0" anchor="b">
                    <a:lnL>
                      <a:noFill/>
                    </a:lnL>
                    <a:lnR>
                      <a:noFill/>
                    </a:lnR>
                    <a:lnT>
                      <a:noFill/>
                    </a:lnT>
                    <a:lnB>
                      <a:noFill/>
                    </a:lnB>
                  </a:tcPr>
                </a:tc>
                <a:tc>
                  <a:txBody>
                    <a:bodyPr/>
                    <a:lstStyle/>
                    <a:p>
                      <a:pPr algn="r" fontAlgn="b"/>
                      <a:r>
                        <a:rPr lang="en-US" sz="1100" b="0" i="0" u="none" strike="noStrike">
                          <a:solidFill>
                            <a:srgbClr val="FF0000"/>
                          </a:solidFill>
                          <a:effectLst/>
                          <a:latin typeface="Calibri" panose="020F0502020204030204" pitchFamily="34" charset="0"/>
                        </a:rPr>
                        <a:t>6</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14</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17932330"/>
                  </a:ext>
                </a:extLst>
              </a:tr>
              <a:tr h="155831">
                <a:tc>
                  <a:txBody>
                    <a:bodyPr/>
                    <a:lstStyle/>
                    <a:p>
                      <a:pPr algn="r" fontAlgn="b"/>
                      <a:r>
                        <a:rPr lang="en-US" sz="1100" b="0" i="0" u="none" strike="noStrike">
                          <a:solidFill>
                            <a:srgbClr val="000000"/>
                          </a:solidFill>
                          <a:effectLst/>
                          <a:latin typeface="Calibri" panose="020F0502020204030204" pitchFamily="34" charset="0"/>
                        </a:rPr>
                        <a:t>FS_5MBS_Ph2</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7.5</a:t>
                      </a:r>
                    </a:p>
                  </a:txBody>
                  <a:tcPr marL="0" marR="0" marT="0" marB="0" anchor="b">
                    <a:lnL>
                      <a:noFill/>
                    </a:lnL>
                    <a:lnR>
                      <a:noFill/>
                    </a:lnR>
                    <a:lnT>
                      <a:noFill/>
                    </a:lnT>
                    <a:lnB>
                      <a:noFill/>
                    </a:lnB>
                  </a:tcPr>
                </a:tc>
                <a:tc>
                  <a:txBody>
                    <a:bodyPr/>
                    <a:lstStyle/>
                    <a:p>
                      <a:pPr algn="r" fontAlgn="b"/>
                      <a:r>
                        <a:rPr lang="en-US" sz="1100" b="0" i="0" u="none" strike="noStrike">
                          <a:solidFill>
                            <a:srgbClr val="FF0000"/>
                          </a:solidFill>
                          <a:effectLst/>
                          <a:latin typeface="Calibri" panose="020F0502020204030204" pitchFamily="34" charset="0"/>
                        </a:rPr>
                        <a:t>4.5</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12</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1365886"/>
                  </a:ext>
                </a:extLst>
              </a:tr>
              <a:tr h="155831">
                <a:tc>
                  <a:txBody>
                    <a:bodyPr/>
                    <a:lstStyle/>
                    <a:p>
                      <a:pPr algn="r" fontAlgn="b"/>
                      <a:r>
                        <a:rPr lang="en-US" sz="1100" b="0" i="0" u="none" strike="noStrike">
                          <a:solidFill>
                            <a:srgbClr val="000000"/>
                          </a:solidFill>
                          <a:effectLst/>
                          <a:latin typeface="Calibri" panose="020F0502020204030204" pitchFamily="34" charset="0"/>
                        </a:rPr>
                        <a:t>FS_PIN</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3.5</a:t>
                      </a:r>
                    </a:p>
                  </a:txBody>
                  <a:tcPr marL="0" marR="0" marT="0" marB="0" anchor="b">
                    <a:lnL>
                      <a:noFill/>
                    </a:lnL>
                    <a:lnR>
                      <a:noFill/>
                    </a:lnR>
                    <a:lnT>
                      <a:noFill/>
                    </a:lnT>
                    <a:lnB>
                      <a:noFill/>
                    </a:lnB>
                  </a:tcPr>
                </a:tc>
                <a:tc>
                  <a:txBody>
                    <a:bodyPr/>
                    <a:lstStyle/>
                    <a:p>
                      <a:pPr algn="r" fontAlgn="b"/>
                      <a:r>
                        <a:rPr lang="en-US" sz="1100" b="0" i="0" u="none" strike="noStrike">
                          <a:solidFill>
                            <a:srgbClr val="FF0000"/>
                          </a:solidFill>
                          <a:effectLst/>
                          <a:latin typeface="Calibri" panose="020F0502020204030204" pitchFamily="34" charset="0"/>
                        </a:rPr>
                        <a:t>2</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5.5</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03197764"/>
                  </a:ext>
                </a:extLst>
              </a:tr>
              <a:tr h="155831">
                <a:tc>
                  <a:txBody>
                    <a:bodyPr/>
                    <a:lstStyle/>
                    <a:p>
                      <a:pPr algn="r" fontAlgn="b"/>
                      <a:r>
                        <a:rPr lang="en-US" sz="1100" b="0" i="0" u="none" strike="noStrike">
                          <a:solidFill>
                            <a:srgbClr val="000000"/>
                          </a:solidFill>
                          <a:effectLst/>
                          <a:latin typeface="Calibri" panose="020F0502020204030204" pitchFamily="34" charset="0"/>
                        </a:rPr>
                        <a:t>FS_DetNet</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a:noFill/>
                    </a:lnL>
                    <a:lnR>
                      <a:noFill/>
                    </a:lnR>
                    <a:lnT>
                      <a:noFill/>
                    </a:lnT>
                    <a:lnB>
                      <a:noFill/>
                    </a:lnB>
                  </a:tcPr>
                </a:tc>
                <a:tc>
                  <a:txBody>
                    <a:bodyPr/>
                    <a:lstStyle/>
                    <a:p>
                      <a:pPr algn="r" fontAlgn="b"/>
                      <a:r>
                        <a:rPr lang="en-US" sz="1100" b="0" i="0" u="none" strike="noStrike">
                          <a:solidFill>
                            <a:srgbClr val="FF0000"/>
                          </a:solidFill>
                          <a:effectLst/>
                          <a:latin typeface="Calibri" panose="020F0502020204030204" pitchFamily="34" charset="0"/>
                        </a:rPr>
                        <a:t>1</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2</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0.25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66552263"/>
                  </a:ext>
                </a:extLst>
              </a:tr>
              <a:tr h="155831">
                <a:tc>
                  <a:txBody>
                    <a:bodyPr/>
                    <a:lstStyle/>
                    <a:p>
                      <a:pPr algn="r" fontAlgn="b"/>
                      <a:r>
                        <a:rPr lang="en-US" sz="1100" b="0" i="0" u="none" strike="noStrike">
                          <a:solidFill>
                            <a:srgbClr val="000000"/>
                          </a:solidFill>
                          <a:effectLst/>
                          <a:latin typeface="Calibri" panose="020F0502020204030204" pitchFamily="34" charset="0"/>
                        </a:rPr>
                        <a:t>FS_eNPN_Ph2</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5.5</a:t>
                      </a:r>
                    </a:p>
                  </a:txBody>
                  <a:tcPr marL="0" marR="0" marT="0" marB="0" anchor="b">
                    <a:lnL>
                      <a:noFill/>
                    </a:lnL>
                    <a:lnR>
                      <a:noFill/>
                    </a:lnR>
                    <a:lnT>
                      <a:noFill/>
                    </a:lnT>
                    <a:lnB>
                      <a:noFill/>
                    </a:lnB>
                  </a:tcPr>
                </a:tc>
                <a:tc>
                  <a:txBody>
                    <a:bodyPr/>
                    <a:lstStyle/>
                    <a:p>
                      <a:pPr algn="r" fontAlgn="b"/>
                      <a:r>
                        <a:rPr lang="en-US" sz="1100" b="0" i="0" u="none" strike="noStrike">
                          <a:solidFill>
                            <a:srgbClr val="FF0000"/>
                          </a:solidFill>
                          <a:effectLst/>
                          <a:latin typeface="Calibri" panose="020F0502020204030204" pitchFamily="34" charset="0"/>
                        </a:rPr>
                        <a:t>4.25</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9.75</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1.75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47356438"/>
                  </a:ext>
                </a:extLst>
              </a:tr>
              <a:tr h="155831">
                <a:tc>
                  <a:txBody>
                    <a:bodyPr/>
                    <a:lstStyle/>
                    <a:p>
                      <a:pPr algn="r" fontAlgn="b"/>
                      <a:r>
                        <a:rPr lang="en-US" sz="1100" b="0" i="0" u="none" strike="noStrike">
                          <a:solidFill>
                            <a:srgbClr val="000000"/>
                          </a:solidFill>
                          <a:effectLst/>
                          <a:latin typeface="Calibri" panose="020F0502020204030204" pitchFamily="34" charset="0"/>
                        </a:rPr>
                        <a:t>FS_SUECR</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1.5</a:t>
                      </a:r>
                    </a:p>
                  </a:txBody>
                  <a:tcPr marL="0" marR="0" marT="0" marB="0" anchor="b">
                    <a:lnL>
                      <a:noFill/>
                    </a:lnL>
                    <a:lnR>
                      <a:noFill/>
                    </a:lnR>
                    <a:lnT>
                      <a:noFill/>
                    </a:lnT>
                    <a:lnB>
                      <a:noFill/>
                    </a:lnB>
                  </a:tcPr>
                </a:tc>
                <a:tc>
                  <a:txBody>
                    <a:bodyPr/>
                    <a:lstStyle/>
                    <a:p>
                      <a:pPr algn="r" fontAlgn="b"/>
                      <a:r>
                        <a:rPr lang="en-US" sz="1100" b="0" i="0" u="none" strike="noStrike">
                          <a:solidFill>
                            <a:srgbClr val="FF0000"/>
                          </a:solidFill>
                          <a:effectLst/>
                          <a:latin typeface="Calibri" panose="020F0502020204030204" pitchFamily="34" charset="0"/>
                        </a:rPr>
                        <a:t>0.25</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1.75</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20107450"/>
                  </a:ext>
                </a:extLst>
              </a:tr>
              <a:tr h="155831">
                <a:tc>
                  <a:txBody>
                    <a:bodyPr/>
                    <a:lstStyle/>
                    <a:p>
                      <a:pPr algn="r" fontAlgn="b"/>
                      <a:r>
                        <a:rPr lang="en-US" sz="1100" b="0" i="0" u="none" strike="noStrike">
                          <a:solidFill>
                            <a:srgbClr val="000000"/>
                          </a:solidFill>
                          <a:effectLst/>
                          <a:latin typeface="Calibri" panose="020F0502020204030204" pitchFamily="34" charset="0"/>
                        </a:rPr>
                        <a:t>MPS_WLAN</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0</a:t>
                      </a:r>
                    </a:p>
                  </a:txBody>
                  <a:tcPr marL="0" marR="0" marT="0" marB="0" anchor="b">
                    <a:lnL>
                      <a:noFill/>
                    </a:lnL>
                    <a:lnR>
                      <a:noFill/>
                    </a:lnR>
                    <a:lnT>
                      <a:noFill/>
                    </a:lnT>
                    <a:lnB>
                      <a:noFill/>
                    </a:lnB>
                  </a:tcPr>
                </a:tc>
                <a:tc>
                  <a:txBody>
                    <a:bodyPr/>
                    <a:lstStyle/>
                    <a:p>
                      <a:pPr algn="r" fontAlgn="b"/>
                      <a:r>
                        <a:rPr lang="en-US" sz="1100" b="0" i="0" u="none" strike="noStrike">
                          <a:solidFill>
                            <a:srgbClr val="FF0000"/>
                          </a:solidFill>
                          <a:effectLst/>
                          <a:latin typeface="Calibri" panose="020F0502020204030204" pitchFamily="34" charset="0"/>
                        </a:rPr>
                        <a:t>2</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2</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59273665"/>
                  </a:ext>
                </a:extLst>
              </a:tr>
              <a:tr h="155831">
                <a:tc>
                  <a:txBody>
                    <a:bodyPr/>
                    <a:lstStyle/>
                    <a:p>
                      <a:pPr algn="r" fontAlgn="b"/>
                      <a:r>
                        <a:rPr lang="en-US" sz="1100" b="0" i="0" u="none" strike="noStrike">
                          <a:solidFill>
                            <a:srgbClr val="000000"/>
                          </a:solidFill>
                          <a:effectLst/>
                          <a:latin typeface="Calibri" panose="020F0502020204030204" pitchFamily="34" charset="0"/>
                        </a:rPr>
                        <a:t>FS_REDCAP_Ph2</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2</a:t>
                      </a:r>
                    </a:p>
                  </a:txBody>
                  <a:tcPr marL="0" marR="0" marT="0" marB="0" anchor="b">
                    <a:lnL>
                      <a:noFill/>
                    </a:lnL>
                    <a:lnR>
                      <a:noFill/>
                    </a:lnR>
                    <a:lnT>
                      <a:noFill/>
                    </a:lnT>
                    <a:lnB>
                      <a:noFill/>
                    </a:lnB>
                  </a:tcPr>
                </a:tc>
                <a:tc>
                  <a:txBody>
                    <a:bodyPr/>
                    <a:lstStyle/>
                    <a:p>
                      <a:pPr algn="r" fontAlgn="b"/>
                      <a:r>
                        <a:rPr lang="en-US" sz="1100" b="0" i="0" u="none" strike="noStrike">
                          <a:solidFill>
                            <a:srgbClr val="FF0000"/>
                          </a:solidFill>
                          <a:effectLst/>
                          <a:latin typeface="Calibri" panose="020F0502020204030204" pitchFamily="34" charset="0"/>
                        </a:rPr>
                        <a:t>1</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3</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ctr"/>
                      <a:r>
                        <a:rPr lang="en-US" sz="1100" b="0" i="0" u="none" strike="noStrike">
                          <a:solidFill>
                            <a:srgbClr val="000000"/>
                          </a:solidFill>
                          <a:effectLst/>
                          <a:latin typeface="Calibri" panose="020F0502020204030204" pitchFamily="34" charset="0"/>
                        </a:rPr>
                        <a:t>0.5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39325491"/>
                  </a:ext>
                </a:extLst>
              </a:tr>
              <a:tr h="155831">
                <a:tc>
                  <a:txBody>
                    <a:bodyPr/>
                    <a:lstStyle/>
                    <a:p>
                      <a:pPr algn="r" fontAlgn="b"/>
                      <a:r>
                        <a:rPr lang="en-US" sz="1100" b="0" i="0" u="none" strike="noStrike">
                          <a:solidFill>
                            <a:srgbClr val="000000"/>
                          </a:solidFill>
                          <a:effectLst/>
                          <a:latin typeface="Calibri" panose="020F0502020204030204" pitchFamily="34" charset="0"/>
                        </a:rPr>
                        <a:t>FS_eLCS_Ph3</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6.25</a:t>
                      </a:r>
                    </a:p>
                  </a:txBody>
                  <a:tcPr marL="0" marR="0" marT="0" marB="0" anchor="b">
                    <a:lnL>
                      <a:noFill/>
                    </a:lnL>
                    <a:lnR>
                      <a:noFill/>
                    </a:lnR>
                    <a:lnT>
                      <a:noFill/>
                    </a:lnT>
                    <a:lnB>
                      <a:noFill/>
                    </a:lnB>
                  </a:tcPr>
                </a:tc>
                <a:tc>
                  <a:txBody>
                    <a:bodyPr/>
                    <a:lstStyle/>
                    <a:p>
                      <a:pPr algn="r" fontAlgn="b"/>
                      <a:r>
                        <a:rPr lang="en-US" sz="1100" b="0" i="0" u="none" strike="noStrike">
                          <a:solidFill>
                            <a:srgbClr val="FF0000"/>
                          </a:solidFill>
                          <a:effectLst/>
                          <a:latin typeface="Calibri" panose="020F0502020204030204" pitchFamily="34" charset="0"/>
                        </a:rPr>
                        <a:t>4</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10.25</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1.75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00348572"/>
                  </a:ext>
                </a:extLst>
              </a:tr>
              <a:tr h="155831">
                <a:tc>
                  <a:txBody>
                    <a:bodyPr/>
                    <a:lstStyle/>
                    <a:p>
                      <a:pPr algn="r" fontAlgn="b"/>
                      <a:r>
                        <a:rPr lang="en-US" sz="1100" b="0" i="0" u="none" strike="noStrike">
                          <a:solidFill>
                            <a:srgbClr val="000000"/>
                          </a:solidFill>
                          <a:effectLst/>
                          <a:latin typeface="Calibri" panose="020F0502020204030204" pitchFamily="34" charset="0"/>
                        </a:rPr>
                        <a:t>FS_UAS_Ph2</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3.25</a:t>
                      </a:r>
                    </a:p>
                  </a:txBody>
                  <a:tcPr marL="0" marR="0" marT="0" marB="0" anchor="b">
                    <a:lnL>
                      <a:noFill/>
                    </a:lnL>
                    <a:lnR>
                      <a:noFill/>
                    </a:lnR>
                    <a:lnT>
                      <a:noFill/>
                    </a:lnT>
                    <a:lnB>
                      <a:noFill/>
                    </a:lnB>
                  </a:tcPr>
                </a:tc>
                <a:tc>
                  <a:txBody>
                    <a:bodyPr/>
                    <a:lstStyle/>
                    <a:p>
                      <a:pPr algn="r" fontAlgn="b"/>
                      <a:r>
                        <a:rPr lang="en-US" sz="1100" b="0" i="0" u="none" strike="noStrike">
                          <a:solidFill>
                            <a:srgbClr val="FF0000"/>
                          </a:solidFill>
                          <a:effectLst/>
                          <a:latin typeface="Calibri" panose="020F0502020204030204" pitchFamily="34" charset="0"/>
                        </a:rPr>
                        <a:t>2.25</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5.5</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0.75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0.75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89345534"/>
                  </a:ext>
                </a:extLst>
              </a:tr>
              <a:tr h="155831">
                <a:tc>
                  <a:txBody>
                    <a:bodyPr/>
                    <a:lstStyle/>
                    <a:p>
                      <a:pPr algn="r" fontAlgn="b"/>
                      <a:r>
                        <a:rPr lang="en-US" sz="1100" b="0" i="0" u="none" strike="noStrike">
                          <a:solidFill>
                            <a:srgbClr val="000000"/>
                          </a:solidFill>
                          <a:effectLst/>
                          <a:latin typeface="Calibri" panose="020F0502020204030204" pitchFamily="34" charset="0"/>
                        </a:rPr>
                        <a:t>FS_ATSSS_ph3</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6</a:t>
                      </a:r>
                    </a:p>
                  </a:txBody>
                  <a:tcPr marL="0" marR="0" marT="0" marB="0" anchor="b">
                    <a:lnL>
                      <a:noFill/>
                    </a:lnL>
                    <a:lnR>
                      <a:noFill/>
                    </a:lnR>
                    <a:lnT>
                      <a:noFill/>
                    </a:lnT>
                    <a:lnB>
                      <a:noFill/>
                    </a:lnB>
                  </a:tcPr>
                </a:tc>
                <a:tc>
                  <a:txBody>
                    <a:bodyPr/>
                    <a:lstStyle/>
                    <a:p>
                      <a:pPr algn="r" fontAlgn="b"/>
                      <a:r>
                        <a:rPr lang="en-US" sz="1100" b="0" i="0" u="none" strike="noStrike">
                          <a:solidFill>
                            <a:srgbClr val="FF0000"/>
                          </a:solidFill>
                          <a:effectLst/>
                          <a:latin typeface="Calibri" panose="020F0502020204030204" pitchFamily="34" charset="0"/>
                        </a:rPr>
                        <a:t>2.5</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8.5</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67854049"/>
                  </a:ext>
                </a:extLst>
              </a:tr>
              <a:tr h="155831">
                <a:tc>
                  <a:txBody>
                    <a:bodyPr/>
                    <a:lstStyle/>
                    <a:p>
                      <a:pPr algn="r" fontAlgn="b"/>
                      <a:r>
                        <a:rPr lang="en-US" sz="1100" b="0" i="0" u="none" strike="noStrike">
                          <a:solidFill>
                            <a:srgbClr val="000000"/>
                          </a:solidFill>
                          <a:effectLst/>
                          <a:latin typeface="Calibri" panose="020F0502020204030204" pitchFamily="34" charset="0"/>
                        </a:rPr>
                        <a:t>FS_EDGE_Ph2</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7.25</a:t>
                      </a:r>
                    </a:p>
                  </a:txBody>
                  <a:tcPr marL="0" marR="0" marT="0" marB="0" anchor="b">
                    <a:lnL>
                      <a:noFill/>
                    </a:lnL>
                    <a:lnR>
                      <a:noFill/>
                    </a:lnR>
                    <a:lnT>
                      <a:noFill/>
                    </a:lnT>
                    <a:lnB>
                      <a:noFill/>
                    </a:lnB>
                  </a:tcPr>
                </a:tc>
                <a:tc>
                  <a:txBody>
                    <a:bodyPr/>
                    <a:lstStyle/>
                    <a:p>
                      <a:pPr algn="r" fontAlgn="b"/>
                      <a:r>
                        <a:rPr lang="en-US" sz="1100" b="0" i="0" u="none" strike="noStrike">
                          <a:solidFill>
                            <a:srgbClr val="FF0000"/>
                          </a:solidFill>
                          <a:effectLst/>
                          <a:latin typeface="Calibri" panose="020F0502020204030204" pitchFamily="34" charset="0"/>
                        </a:rPr>
                        <a:t>4.25</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11.5</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37582795"/>
                  </a:ext>
                </a:extLst>
              </a:tr>
              <a:tr h="155831">
                <a:tc>
                  <a:txBody>
                    <a:bodyPr/>
                    <a:lstStyle/>
                    <a:p>
                      <a:pPr algn="r" fontAlgn="b"/>
                      <a:r>
                        <a:rPr lang="en-US" sz="1100" b="0" i="0" u="none" strike="noStrike">
                          <a:solidFill>
                            <a:srgbClr val="000000"/>
                          </a:solidFill>
                          <a:effectLst/>
                          <a:latin typeface="Calibri" panose="020F0502020204030204" pitchFamily="34" charset="0"/>
                        </a:rPr>
                        <a:t>FS_eNS_Ph3</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6</a:t>
                      </a:r>
                    </a:p>
                  </a:txBody>
                  <a:tcPr marL="0" marR="0" marT="0" marB="0" anchor="b">
                    <a:lnL>
                      <a:noFill/>
                    </a:lnL>
                    <a:lnR>
                      <a:noFill/>
                    </a:lnR>
                    <a:lnT>
                      <a:noFill/>
                    </a:lnT>
                    <a:lnB>
                      <a:noFill/>
                    </a:lnB>
                  </a:tcPr>
                </a:tc>
                <a:tc>
                  <a:txBody>
                    <a:bodyPr/>
                    <a:lstStyle/>
                    <a:p>
                      <a:pPr algn="r" fontAlgn="b"/>
                      <a:r>
                        <a:rPr lang="en-US" sz="1100" b="0" i="0" u="none" strike="noStrike">
                          <a:solidFill>
                            <a:srgbClr val="FF0000"/>
                          </a:solidFill>
                          <a:effectLst/>
                          <a:latin typeface="Calibri" panose="020F0502020204030204" pitchFamily="34" charset="0"/>
                        </a:rPr>
                        <a:t>3.25</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9.25</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1.25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73888795"/>
                  </a:ext>
                </a:extLst>
              </a:tr>
              <a:tr h="155831">
                <a:tc>
                  <a:txBody>
                    <a:bodyPr/>
                    <a:lstStyle/>
                    <a:p>
                      <a:pPr algn="r" fontAlgn="b"/>
                      <a:r>
                        <a:rPr lang="en-US" sz="1100" b="0" i="0" u="none" strike="noStrike">
                          <a:solidFill>
                            <a:srgbClr val="000000"/>
                          </a:solidFill>
                          <a:effectLst/>
                          <a:latin typeface="Calibri" panose="020F0502020204030204" pitchFamily="34" charset="0"/>
                        </a:rPr>
                        <a:t>FS_eUEPO</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4.25</a:t>
                      </a:r>
                    </a:p>
                  </a:txBody>
                  <a:tcPr marL="0" marR="0" marT="0" marB="0" anchor="b">
                    <a:lnL>
                      <a:noFill/>
                    </a:lnL>
                    <a:lnR>
                      <a:noFill/>
                    </a:lnR>
                    <a:lnT>
                      <a:noFill/>
                    </a:lnT>
                    <a:lnB>
                      <a:noFill/>
                    </a:lnB>
                  </a:tcPr>
                </a:tc>
                <a:tc>
                  <a:txBody>
                    <a:bodyPr/>
                    <a:lstStyle/>
                    <a:p>
                      <a:pPr algn="r" fontAlgn="b"/>
                      <a:r>
                        <a:rPr lang="en-US" sz="1100" b="0" i="0" u="none" strike="noStrike">
                          <a:solidFill>
                            <a:srgbClr val="FF0000"/>
                          </a:solidFill>
                          <a:effectLst/>
                          <a:latin typeface="Calibri" panose="020F0502020204030204" pitchFamily="34" charset="0"/>
                        </a:rPr>
                        <a:t>1.5</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5.75</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0.75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97753488"/>
                  </a:ext>
                </a:extLst>
              </a:tr>
              <a:tr h="155831">
                <a:tc>
                  <a:txBody>
                    <a:bodyPr/>
                    <a:lstStyle/>
                    <a:p>
                      <a:pPr algn="r" fontAlgn="b"/>
                      <a:r>
                        <a:rPr lang="en-US" sz="1100" b="0" i="0" u="none" strike="noStrike">
                          <a:solidFill>
                            <a:srgbClr val="000000"/>
                          </a:solidFill>
                          <a:effectLst/>
                          <a:latin typeface="Calibri" panose="020F0502020204030204" pitchFamily="34" charset="0"/>
                        </a:rPr>
                        <a:t>FS_SFC</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2.5</a:t>
                      </a:r>
                    </a:p>
                  </a:txBody>
                  <a:tcPr marL="0" marR="0" marT="0" marB="0" anchor="b">
                    <a:lnL>
                      <a:noFill/>
                    </a:lnL>
                    <a:lnR>
                      <a:noFill/>
                    </a:lnR>
                    <a:lnT>
                      <a:noFill/>
                    </a:lnT>
                    <a:lnB>
                      <a:noFill/>
                    </a:lnB>
                  </a:tcPr>
                </a:tc>
                <a:tc>
                  <a:txBody>
                    <a:bodyPr/>
                    <a:lstStyle/>
                    <a:p>
                      <a:pPr algn="r" fontAlgn="b"/>
                      <a:r>
                        <a:rPr lang="en-US" sz="1100" b="0" i="0" u="none" strike="noStrike">
                          <a:solidFill>
                            <a:srgbClr val="FF0000"/>
                          </a:solidFill>
                          <a:effectLst/>
                          <a:latin typeface="Calibri" panose="020F0502020204030204" pitchFamily="34" charset="0"/>
                        </a:rPr>
                        <a:t>1.5</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4</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77255440"/>
                  </a:ext>
                </a:extLst>
              </a:tr>
              <a:tr h="155831">
                <a:tc>
                  <a:txBody>
                    <a:bodyPr/>
                    <a:lstStyle/>
                    <a:p>
                      <a:pPr algn="r" fontAlgn="b"/>
                      <a:r>
                        <a:rPr lang="en-US" sz="1100" b="0" i="0" u="none" strike="noStrike">
                          <a:solidFill>
                            <a:srgbClr val="000000"/>
                          </a:solidFill>
                          <a:effectLst/>
                          <a:latin typeface="Calibri" panose="020F0502020204030204" pitchFamily="34" charset="0"/>
                        </a:rPr>
                        <a:t>FS_GMEC</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4</a:t>
                      </a:r>
                    </a:p>
                  </a:txBody>
                  <a:tcPr marL="0" marR="0" marT="0" marB="0" anchor="b">
                    <a:lnL>
                      <a:noFill/>
                    </a:lnL>
                    <a:lnR>
                      <a:noFill/>
                    </a:lnR>
                    <a:lnT>
                      <a:noFill/>
                    </a:lnT>
                    <a:lnB>
                      <a:noFill/>
                    </a:lnB>
                  </a:tcPr>
                </a:tc>
                <a:tc>
                  <a:txBody>
                    <a:bodyPr/>
                    <a:lstStyle/>
                    <a:p>
                      <a:pPr algn="r" fontAlgn="b"/>
                      <a:r>
                        <a:rPr lang="en-US" sz="1100" b="0" i="0" u="none" strike="noStrike">
                          <a:solidFill>
                            <a:srgbClr val="FF0000"/>
                          </a:solidFill>
                          <a:effectLst/>
                          <a:latin typeface="Calibri" panose="020F0502020204030204" pitchFamily="34" charset="0"/>
                        </a:rPr>
                        <a:t>1.75</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5.75</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73321432"/>
                  </a:ext>
                </a:extLst>
              </a:tr>
              <a:tr h="155831">
                <a:tc>
                  <a:txBody>
                    <a:bodyPr/>
                    <a:lstStyle/>
                    <a:p>
                      <a:pPr algn="r" fontAlgn="b"/>
                      <a:r>
                        <a:rPr lang="en-US" sz="1100" b="0" i="0" u="none" strike="noStrike">
                          <a:solidFill>
                            <a:srgbClr val="000000"/>
                          </a:solidFill>
                          <a:effectLst/>
                          <a:latin typeface="Calibri" panose="020F0502020204030204" pitchFamily="34" charset="0"/>
                        </a:rPr>
                        <a:t>FS_NG_RTC</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4</a:t>
                      </a:r>
                    </a:p>
                  </a:txBody>
                  <a:tcPr marL="0" marR="0" marT="0" marB="0" anchor="b">
                    <a:lnL>
                      <a:noFill/>
                    </a:lnL>
                    <a:lnR>
                      <a:noFill/>
                    </a:lnR>
                    <a:lnT>
                      <a:noFill/>
                    </a:lnT>
                    <a:lnB>
                      <a:noFill/>
                    </a:lnB>
                  </a:tcPr>
                </a:tc>
                <a:tc>
                  <a:txBody>
                    <a:bodyPr/>
                    <a:lstStyle/>
                    <a:p>
                      <a:pPr algn="r" fontAlgn="b"/>
                      <a:r>
                        <a:rPr lang="en-US" sz="1100" b="0" i="0" u="none" strike="noStrike">
                          <a:solidFill>
                            <a:srgbClr val="FF0000"/>
                          </a:solidFill>
                          <a:effectLst/>
                          <a:latin typeface="Calibri" panose="020F0502020204030204" pitchFamily="34" charset="0"/>
                        </a:rPr>
                        <a:t>2</a:t>
                      </a:r>
                    </a:p>
                  </a:txBody>
                  <a:tcPr marL="0" marR="0" marT="0" marB="0" anchor="b">
                    <a:lnL>
                      <a:noFill/>
                    </a:lnL>
                    <a:lnR>
                      <a:noFill/>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6</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25424866"/>
                  </a:ext>
                </a:extLst>
              </a:tr>
              <a:tr h="155831">
                <a:tc>
                  <a:txBody>
                    <a:bodyPr/>
                    <a:lstStyle/>
                    <a:p>
                      <a:pPr algn="ctr" fontAlgn="b"/>
                      <a:r>
                        <a:rPr lang="en-US" sz="1100" b="1" i="0" u="none" strike="noStrike">
                          <a:solidFill>
                            <a:srgbClr val="000000"/>
                          </a:solidFill>
                          <a:effectLst/>
                          <a:latin typeface="Calibri" panose="020F0502020204030204" pitchFamily="34" charset="0"/>
                        </a:rPr>
                        <a:t>Total</a:t>
                      </a:r>
                    </a:p>
                  </a:txBody>
                  <a:tcPr marL="0" marR="0" marT="0" marB="0" anchor="b">
                    <a:lnL>
                      <a:noFill/>
                    </a:lnL>
                    <a:lnR>
                      <a:noFill/>
                    </a:lnR>
                    <a:lnT>
                      <a:noFill/>
                    </a:lnT>
                    <a:lnB>
                      <a:noFill/>
                    </a:lnB>
                    <a:solidFill>
                      <a:srgbClr val="FFC000"/>
                    </a:solidFill>
                  </a:tcPr>
                </a:tc>
                <a:tc>
                  <a:txBody>
                    <a:bodyPr/>
                    <a:lstStyle/>
                    <a:p>
                      <a:pPr algn="r" fontAlgn="b"/>
                      <a:r>
                        <a:rPr lang="en-US" sz="1100" b="0" i="0" u="none" strike="noStrike">
                          <a:solidFill>
                            <a:srgbClr val="000000"/>
                          </a:solidFill>
                          <a:effectLst/>
                          <a:latin typeface="Calibri" panose="020F0502020204030204" pitchFamily="34" charset="0"/>
                        </a:rPr>
                        <a:t>119.5</a:t>
                      </a:r>
                    </a:p>
                  </a:txBody>
                  <a:tcPr marL="0" marR="0" marT="0" marB="0" anchor="b">
                    <a:lnL>
                      <a:noFill/>
                    </a:lnL>
                    <a:lnR>
                      <a:noFill/>
                    </a:lnR>
                    <a:lnT>
                      <a:noFill/>
                    </a:lnT>
                    <a:lnB>
                      <a:noFill/>
                    </a:lnB>
                    <a:solidFill>
                      <a:srgbClr val="FFC000"/>
                    </a:solidFill>
                  </a:tcPr>
                </a:tc>
                <a:tc>
                  <a:txBody>
                    <a:bodyPr/>
                    <a:lstStyle/>
                    <a:p>
                      <a:pPr algn="r" fontAlgn="b"/>
                      <a:r>
                        <a:rPr lang="en-US" sz="1100" b="0" i="0" u="none" strike="noStrike">
                          <a:solidFill>
                            <a:srgbClr val="FF0000"/>
                          </a:solidFill>
                          <a:effectLst/>
                          <a:latin typeface="Calibri" panose="020F0502020204030204" pitchFamily="34" charset="0"/>
                        </a:rPr>
                        <a:t>71.75</a:t>
                      </a:r>
                    </a:p>
                  </a:txBody>
                  <a:tcPr marL="0" marR="0" marT="0" marB="0" anchor="b">
                    <a:lnL>
                      <a:noFill/>
                    </a:lnL>
                    <a:lnR>
                      <a:noFill/>
                    </a:lnR>
                    <a:lnT>
                      <a:noFill/>
                    </a:lnT>
                    <a:lnB>
                      <a:noFill/>
                    </a:lnB>
                    <a:solidFill>
                      <a:srgbClr val="FFC000"/>
                    </a:solidFill>
                  </a:tcPr>
                </a:tc>
                <a:tc>
                  <a:txBody>
                    <a:bodyPr/>
                    <a:lstStyle/>
                    <a:p>
                      <a:pPr algn="r" fontAlgn="b"/>
                      <a:r>
                        <a:rPr lang="en-US" sz="1100" b="1" i="0" u="none" strike="noStrike">
                          <a:solidFill>
                            <a:srgbClr val="000000"/>
                          </a:solidFill>
                          <a:effectLst/>
                          <a:latin typeface="Calibri" panose="020F0502020204030204" pitchFamily="34" charset="0"/>
                        </a:rPr>
                        <a:t>191.25</a:t>
                      </a:r>
                    </a:p>
                  </a:txBody>
                  <a:tcPr marL="0" marR="0" marT="0" marB="0" anchor="b">
                    <a:lnL>
                      <a:noFill/>
                    </a:lnL>
                    <a:lnR>
                      <a:noFill/>
                    </a:lnR>
                    <a:lnT>
                      <a:noFill/>
                    </a:lnT>
                    <a:lnB>
                      <a:noFill/>
                    </a:lnB>
                    <a:solidFill>
                      <a:srgbClr val="FFC000"/>
                    </a:solidFill>
                  </a:tcPr>
                </a:tc>
                <a:tc>
                  <a:txBody>
                    <a:bodyPr/>
                    <a:lstStyle/>
                    <a:p>
                      <a:pPr algn="r" fontAlgn="b"/>
                      <a:r>
                        <a:rPr lang="en-US" sz="1100" b="0" i="0" u="none" strike="noStrike">
                          <a:solidFill>
                            <a:srgbClr val="000000"/>
                          </a:solidFill>
                          <a:effectLst/>
                          <a:latin typeface="Calibri" panose="020F0502020204030204" pitchFamily="34" charset="0"/>
                        </a:rPr>
                        <a:t>19.25</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FFC000"/>
                    </a:solidFill>
                  </a:tcPr>
                </a:tc>
                <a:tc>
                  <a:txBody>
                    <a:bodyPr/>
                    <a:lstStyle/>
                    <a:p>
                      <a:pPr algn="r" fontAlgn="b"/>
                      <a:r>
                        <a:rPr lang="en-US" sz="1100" b="0" i="0" u="none" strike="noStrike">
                          <a:solidFill>
                            <a:srgbClr val="000000"/>
                          </a:solidFill>
                          <a:effectLst/>
                          <a:latin typeface="Calibri" panose="020F0502020204030204" pitchFamily="34" charset="0"/>
                        </a:rPr>
                        <a:t>21.5</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FFC000"/>
                    </a:solidFill>
                  </a:tcPr>
                </a:tc>
                <a:tc>
                  <a:txBody>
                    <a:bodyPr/>
                    <a:lstStyle/>
                    <a:p>
                      <a:pPr algn="r" fontAlgn="b"/>
                      <a:r>
                        <a:rPr lang="en-US" sz="1100" b="0" i="0" u="none" strike="noStrike">
                          <a:solidFill>
                            <a:srgbClr val="000000"/>
                          </a:solidFill>
                          <a:effectLst/>
                          <a:latin typeface="Calibri" panose="020F0502020204030204" pitchFamily="34" charset="0"/>
                        </a:rPr>
                        <a:t>27.5</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FFC000"/>
                    </a:solidFill>
                  </a:tcPr>
                </a:tc>
                <a:tc>
                  <a:txBody>
                    <a:bodyPr/>
                    <a:lstStyle/>
                    <a:p>
                      <a:pPr algn="r" fontAlgn="b"/>
                      <a:r>
                        <a:rPr lang="en-US" sz="1100" b="0" i="0" u="none" strike="noStrike">
                          <a:solidFill>
                            <a:srgbClr val="000000"/>
                          </a:solidFill>
                          <a:effectLst/>
                          <a:latin typeface="Calibri" panose="020F0502020204030204" pitchFamily="34" charset="0"/>
                        </a:rPr>
                        <a:t>29.75</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FFC000"/>
                    </a:solidFill>
                  </a:tcPr>
                </a:tc>
                <a:tc>
                  <a:txBody>
                    <a:bodyPr/>
                    <a:lstStyle/>
                    <a:p>
                      <a:pPr algn="r" fontAlgn="b"/>
                      <a:r>
                        <a:rPr lang="en-US" sz="1100" b="0" i="0" u="none" strike="noStrike">
                          <a:solidFill>
                            <a:srgbClr val="FF0000"/>
                          </a:solidFill>
                          <a:effectLst/>
                          <a:latin typeface="Calibri" panose="020F0502020204030204" pitchFamily="34" charset="0"/>
                        </a:rPr>
                        <a:t>25</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FFC000"/>
                    </a:solidFill>
                  </a:tcPr>
                </a:tc>
                <a:tc>
                  <a:txBody>
                    <a:bodyPr/>
                    <a:lstStyle/>
                    <a:p>
                      <a:pPr algn="r" fontAlgn="b"/>
                      <a:r>
                        <a:rPr lang="en-US" sz="1100" b="0" i="0" u="none" strike="noStrike">
                          <a:solidFill>
                            <a:srgbClr val="FF0000"/>
                          </a:solidFill>
                          <a:effectLst/>
                          <a:latin typeface="Calibri" panose="020F0502020204030204" pitchFamily="34" charset="0"/>
                        </a:rPr>
                        <a:t>21</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FFC000"/>
                    </a:solidFill>
                  </a:tcPr>
                </a:tc>
                <a:tc>
                  <a:txBody>
                    <a:bodyPr/>
                    <a:lstStyle/>
                    <a:p>
                      <a:pPr algn="r" fontAlgn="b"/>
                      <a:r>
                        <a:rPr lang="en-US" sz="1100" b="0" i="0" u="none" strike="noStrike">
                          <a:solidFill>
                            <a:srgbClr val="FF0000"/>
                          </a:solidFill>
                          <a:effectLst/>
                          <a:latin typeface="Calibri" panose="020F0502020204030204" pitchFamily="34" charset="0"/>
                        </a:rPr>
                        <a:t>22.75</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FFC000"/>
                    </a:solidFill>
                  </a:tcPr>
                </a:tc>
                <a:tc>
                  <a:txBody>
                    <a:bodyPr/>
                    <a:lstStyle/>
                    <a:p>
                      <a:pPr algn="r" fontAlgn="b"/>
                      <a:r>
                        <a:rPr lang="en-US" sz="1100" b="0" i="0" u="none" strike="noStrike" dirty="0">
                          <a:solidFill>
                            <a:srgbClr val="FF0000"/>
                          </a:solidFill>
                          <a:effectLst/>
                          <a:latin typeface="Calibri" panose="020F0502020204030204" pitchFamily="34" charset="0"/>
                        </a:rPr>
                        <a:t>24.5</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FFC000"/>
                    </a:solidFill>
                  </a:tcPr>
                </a:tc>
                <a:extLst>
                  <a:ext uri="{0D108BD9-81ED-4DB2-BD59-A6C34878D82A}">
                    <a16:rowId xmlns:a16="http://schemas.microsoft.com/office/drawing/2014/main" val="1656296929"/>
                  </a:ext>
                </a:extLst>
              </a:tr>
            </a:tbl>
          </a:graphicData>
        </a:graphic>
      </p:graphicFrame>
      <p:sp>
        <p:nvSpPr>
          <p:cNvPr id="5" name="TextBox 4">
            <a:extLst>
              <a:ext uri="{FF2B5EF4-FFF2-40B4-BE49-F238E27FC236}">
                <a16:creationId xmlns:a16="http://schemas.microsoft.com/office/drawing/2014/main" id="{41814574-44C4-4D5E-91F1-FFC075494182}"/>
              </a:ext>
            </a:extLst>
          </p:cNvPr>
          <p:cNvSpPr txBox="1"/>
          <p:nvPr/>
        </p:nvSpPr>
        <p:spPr>
          <a:xfrm>
            <a:off x="6921660" y="6585297"/>
            <a:ext cx="6053560" cy="545406"/>
          </a:xfrm>
          <a:prstGeom prst="rect">
            <a:avLst/>
          </a:prstGeom>
          <a:noFill/>
        </p:spPr>
        <p:txBody>
          <a:bodyPr wrap="square" rtlCol="0">
            <a:spAutoFit/>
          </a:bodyPr>
          <a:lstStyle/>
          <a:p>
            <a:pPr defTabSz="840835"/>
            <a:r>
              <a:rPr lang="en-US" sz="1472" b="1" u="sng" dirty="0">
                <a:solidFill>
                  <a:srgbClr val="FF0000"/>
                </a:solidFill>
                <a:latin typeface="Calibri"/>
              </a:rPr>
              <a:t>Please see S2-2201217 for latest SA2 work planning sheet</a:t>
            </a:r>
            <a:r>
              <a:rPr lang="en-US" sz="1472" dirty="0">
                <a:solidFill>
                  <a:prstClr val="black"/>
                </a:solidFill>
                <a:latin typeface="Calibri"/>
              </a:rPr>
              <a:t> </a:t>
            </a:r>
          </a:p>
          <a:p>
            <a:pPr defTabSz="840835"/>
            <a:endParaRPr lang="en-US" sz="1472" dirty="0">
              <a:solidFill>
                <a:prstClr val="black"/>
              </a:solidFill>
              <a:latin typeface="Calibri"/>
            </a:endParaRPr>
          </a:p>
        </p:txBody>
      </p:sp>
    </p:spTree>
    <p:extLst>
      <p:ext uri="{BB962C8B-B14F-4D97-AF65-F5344CB8AC3E}">
        <p14:creationId xmlns:p14="http://schemas.microsoft.com/office/powerpoint/2010/main" val="1419602843"/>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2BBD9587-4CE1-4E26-97DF-12424B01B26F}"/>
              </a:ext>
            </a:extLst>
          </p:cNvPr>
          <p:cNvSpPr>
            <a:spLocks noGrp="1"/>
          </p:cNvSpPr>
          <p:nvPr>
            <p:ph type="title"/>
          </p:nvPr>
        </p:nvSpPr>
        <p:spPr>
          <a:xfrm>
            <a:off x="2308890" y="45279"/>
            <a:ext cx="8579104" cy="1143000"/>
          </a:xfrm>
        </p:spPr>
        <p:txBody>
          <a:bodyPr wrap="square" anchor="ctr">
            <a:normAutofit/>
          </a:bodyPr>
          <a:lstStyle/>
          <a:p>
            <a:r>
              <a:rPr lang="en-US" dirty="0"/>
              <a:t>Tracking of TU for Rel-18 SIDs</a:t>
            </a:r>
          </a:p>
        </p:txBody>
      </p:sp>
      <p:sp>
        <p:nvSpPr>
          <p:cNvPr id="5" name="Content Placeholder 2">
            <a:extLst>
              <a:ext uri="{FF2B5EF4-FFF2-40B4-BE49-F238E27FC236}">
                <a16:creationId xmlns:a16="http://schemas.microsoft.com/office/drawing/2014/main" id="{B1B7A073-5C24-464D-A363-9847CF618387}"/>
              </a:ext>
            </a:extLst>
          </p:cNvPr>
          <p:cNvSpPr>
            <a:spLocks noGrp="1"/>
          </p:cNvSpPr>
          <p:nvPr>
            <p:ph idx="1"/>
          </p:nvPr>
        </p:nvSpPr>
        <p:spPr>
          <a:xfrm>
            <a:off x="495300" y="1212112"/>
            <a:ext cx="13487400" cy="5229632"/>
          </a:xfrm>
        </p:spPr>
        <p:txBody>
          <a:bodyPr/>
          <a:lstStyle/>
          <a:p>
            <a:pPr>
              <a:lnSpc>
                <a:spcPct val="110000"/>
              </a:lnSpc>
              <a:defRPr/>
            </a:pPr>
            <a:r>
              <a:rPr lang="en-US" sz="1800" dirty="0"/>
              <a:t>During F2F, one TU (Time Unit) corresponds to 1.5 hours slot in which roughly 10-15 contributions can be handled. </a:t>
            </a:r>
          </a:p>
          <a:p>
            <a:pPr>
              <a:lnSpc>
                <a:spcPct val="110000"/>
              </a:lnSpc>
              <a:defRPr/>
            </a:pPr>
            <a:endParaRPr lang="en-US" sz="1800" dirty="0"/>
          </a:p>
          <a:p>
            <a:pPr>
              <a:lnSpc>
                <a:spcPct val="110000"/>
              </a:lnSpc>
              <a:defRPr/>
            </a:pPr>
            <a:r>
              <a:rPr lang="en-US" sz="1800" dirty="0"/>
              <a:t>For SA2#149E e-meeting onwards, TU will be tracked as per the following mechanism. </a:t>
            </a:r>
          </a:p>
          <a:p>
            <a:pPr lvl="1">
              <a:lnSpc>
                <a:spcPct val="110000"/>
              </a:lnSpc>
              <a:defRPr/>
            </a:pPr>
            <a:r>
              <a:rPr lang="en-US" sz="1600" dirty="0"/>
              <a:t>Maximum of 30 </a:t>
            </a:r>
            <a:r>
              <a:rPr lang="en-US" sz="1600" dirty="0" err="1"/>
              <a:t>TDocs</a:t>
            </a:r>
            <a:r>
              <a:rPr lang="en-US" sz="1600" dirty="0"/>
              <a:t> (P-CRs) per 1 TU will be handled. If a Rel-18 SID is assigned 0.5 TU then maximum of 15 </a:t>
            </a:r>
            <a:r>
              <a:rPr lang="en-US" sz="1600" dirty="0" err="1"/>
              <a:t>TDocs</a:t>
            </a:r>
            <a:r>
              <a:rPr lang="en-US" sz="1600" dirty="0"/>
              <a:t> (P-CR) will be handled. If a Rel-18 SID is assigned .25 TU then maximum of 7 </a:t>
            </a:r>
            <a:r>
              <a:rPr lang="en-US" sz="1600" dirty="0" err="1"/>
              <a:t>TDocs</a:t>
            </a:r>
            <a:r>
              <a:rPr lang="en-US" sz="1600" dirty="0"/>
              <a:t> (P-CRs) will be handled. </a:t>
            </a:r>
          </a:p>
          <a:p>
            <a:pPr lvl="1">
              <a:lnSpc>
                <a:spcPct val="110000"/>
              </a:lnSpc>
              <a:defRPr/>
            </a:pPr>
            <a:r>
              <a:rPr lang="en-US" sz="1600" dirty="0"/>
              <a:t>If the SID is assigned 1 TU in SA2#149-E and it receives more than 30 papers then only 30 will be picked based on sorting (after submission deadline but before start of the e-meeting) by the SA2 leadership. Fairness criterion will be applied, and Rapporteur input will be required on such sorting. </a:t>
            </a:r>
          </a:p>
          <a:p>
            <a:pPr lvl="1">
              <a:lnSpc>
                <a:spcPct val="110000"/>
              </a:lnSpc>
              <a:defRPr/>
            </a:pPr>
            <a:r>
              <a:rPr lang="en-US" sz="1600" dirty="0"/>
              <a:t>Rapporteur are required to provide the sorting order to SA2 leadership as soon as possible (after the TD submission deadline). </a:t>
            </a:r>
          </a:p>
          <a:p>
            <a:pPr lvl="1">
              <a:lnSpc>
                <a:spcPct val="110000"/>
              </a:lnSpc>
              <a:defRPr/>
            </a:pPr>
            <a:r>
              <a:rPr lang="en-US" sz="1600" dirty="0"/>
              <a:t>Rapporteur’s input papers on TR skeleton, TR scope etc. will be exempted. </a:t>
            </a:r>
          </a:p>
          <a:p>
            <a:pPr lvl="1">
              <a:lnSpc>
                <a:spcPct val="110000"/>
              </a:lnSpc>
              <a:defRPr/>
            </a:pPr>
            <a:r>
              <a:rPr lang="en-US" sz="1600" dirty="0"/>
              <a:t>Discussion Paper (for Information) will be exempted. </a:t>
            </a:r>
          </a:p>
          <a:p>
            <a:pPr lvl="1">
              <a:lnSpc>
                <a:spcPct val="110000"/>
              </a:lnSpc>
              <a:defRPr/>
            </a:pPr>
            <a:r>
              <a:rPr lang="en-US" sz="1600" dirty="0"/>
              <a:t>LS IN/OUT will be exempted</a:t>
            </a:r>
          </a:p>
          <a:p>
            <a:pPr>
              <a:lnSpc>
                <a:spcPct val="110000"/>
              </a:lnSpc>
              <a:defRPr/>
            </a:pPr>
            <a:endParaRPr lang="en-US" sz="1800" dirty="0"/>
          </a:p>
          <a:p>
            <a:pPr>
              <a:lnSpc>
                <a:spcPct val="110000"/>
              </a:lnSpc>
              <a:defRPr/>
            </a:pPr>
            <a:r>
              <a:rPr lang="en-US" sz="1800" dirty="0"/>
              <a:t>If this mechanism hinders progress, then it will be revisited in the future e-meeting. </a:t>
            </a:r>
          </a:p>
          <a:p>
            <a:pPr>
              <a:lnSpc>
                <a:spcPct val="110000"/>
              </a:lnSpc>
              <a:defRPr/>
            </a:pPr>
            <a:endParaRPr lang="en-US" sz="1800" dirty="0"/>
          </a:p>
          <a:p>
            <a:pPr>
              <a:lnSpc>
                <a:spcPct val="110000"/>
              </a:lnSpc>
              <a:defRPr/>
            </a:pPr>
            <a:r>
              <a:rPr lang="en-US" sz="1800" dirty="0"/>
              <a:t>This may be extended to other Agenda Items in future e-meeting, if necessary. </a:t>
            </a:r>
          </a:p>
          <a:p>
            <a:pPr>
              <a:lnSpc>
                <a:spcPct val="110000"/>
              </a:lnSpc>
              <a:defRPr/>
            </a:pPr>
            <a:endParaRPr lang="en-US" altLang="en-US" sz="2000" dirty="0"/>
          </a:p>
          <a:p>
            <a:pPr>
              <a:lnSpc>
                <a:spcPct val="110000"/>
              </a:lnSpc>
              <a:defRPr/>
            </a:pPr>
            <a:endParaRPr lang="en-US" altLang="en-US" sz="1400" dirty="0"/>
          </a:p>
          <a:p>
            <a:pPr>
              <a:defRPr/>
            </a:pPr>
            <a:endParaRPr lang="en-US" altLang="en-US" sz="1400" dirty="0"/>
          </a:p>
        </p:txBody>
      </p:sp>
    </p:spTree>
    <p:extLst>
      <p:ext uri="{BB962C8B-B14F-4D97-AF65-F5344CB8AC3E}">
        <p14:creationId xmlns:p14="http://schemas.microsoft.com/office/powerpoint/2010/main" val="1180136605"/>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2BBD9587-4CE1-4E26-97DF-12424B01B26F}"/>
              </a:ext>
            </a:extLst>
          </p:cNvPr>
          <p:cNvSpPr>
            <a:spLocks noGrp="1"/>
          </p:cNvSpPr>
          <p:nvPr>
            <p:ph type="title"/>
          </p:nvPr>
        </p:nvSpPr>
        <p:spPr>
          <a:xfrm>
            <a:off x="2308890" y="45279"/>
            <a:ext cx="8579104" cy="1143000"/>
          </a:xfrm>
        </p:spPr>
        <p:txBody>
          <a:bodyPr wrap="square" anchor="ctr">
            <a:normAutofit/>
          </a:bodyPr>
          <a:lstStyle/>
          <a:p>
            <a:r>
              <a:rPr lang="en-US" dirty="0"/>
              <a:t>Guidance to Rel-18 Rapporteurs</a:t>
            </a:r>
          </a:p>
        </p:txBody>
      </p:sp>
      <p:sp>
        <p:nvSpPr>
          <p:cNvPr id="5" name="Content Placeholder 2">
            <a:extLst>
              <a:ext uri="{FF2B5EF4-FFF2-40B4-BE49-F238E27FC236}">
                <a16:creationId xmlns:a16="http://schemas.microsoft.com/office/drawing/2014/main" id="{B1B7A073-5C24-464D-A363-9847CF618387}"/>
              </a:ext>
            </a:extLst>
          </p:cNvPr>
          <p:cNvSpPr>
            <a:spLocks noGrp="1"/>
          </p:cNvSpPr>
          <p:nvPr>
            <p:ph idx="1"/>
          </p:nvPr>
        </p:nvSpPr>
        <p:spPr>
          <a:xfrm>
            <a:off x="503845" y="1185169"/>
            <a:ext cx="13487400" cy="5338462"/>
          </a:xfrm>
        </p:spPr>
        <p:txBody>
          <a:bodyPr/>
          <a:lstStyle/>
          <a:p>
            <a:pPr>
              <a:lnSpc>
                <a:spcPct val="110000"/>
              </a:lnSpc>
              <a:defRPr/>
            </a:pPr>
            <a:r>
              <a:rPr lang="en-US" sz="2800" dirty="0"/>
              <a:t>Rel-18 Rapporteurs should put together a work plan for their SID and how they plan to utilize the assigned TU for each meeting. Update the Work Plan after each meeting. Can be part of the status report. </a:t>
            </a:r>
          </a:p>
          <a:p>
            <a:pPr>
              <a:lnSpc>
                <a:spcPct val="110000"/>
              </a:lnSpc>
              <a:defRPr/>
            </a:pPr>
            <a:r>
              <a:rPr lang="en-US" sz="2800" dirty="0"/>
              <a:t> For e.g. - </a:t>
            </a:r>
          </a:p>
          <a:p>
            <a:pPr lvl="1">
              <a:lnSpc>
                <a:spcPct val="110000"/>
              </a:lnSpc>
              <a:defRPr/>
            </a:pPr>
            <a:r>
              <a:rPr lang="en-US" sz="1800" dirty="0"/>
              <a:t>SA2#149-E, 1 TU assigned, finish TR Skeleton, TR Scope, Architectural Assumption, KI, etc. </a:t>
            </a:r>
          </a:p>
          <a:p>
            <a:pPr lvl="1">
              <a:lnSpc>
                <a:spcPct val="110000"/>
              </a:lnSpc>
              <a:defRPr/>
            </a:pPr>
            <a:r>
              <a:rPr lang="en-US" sz="1800" dirty="0"/>
              <a:t>SA2#150-E, 1 TU assigned, last e-meeting for any new KI, solutions for Key Issue X Y Z. </a:t>
            </a:r>
          </a:p>
          <a:p>
            <a:pPr lvl="1">
              <a:lnSpc>
                <a:spcPct val="110000"/>
              </a:lnSpc>
              <a:defRPr/>
            </a:pPr>
            <a:r>
              <a:rPr lang="en-US" sz="1800" dirty="0"/>
              <a:t>SA2#151-E, 2 TU assigned, last e-meeting for any new solution, start the initial evaluation. </a:t>
            </a:r>
          </a:p>
          <a:p>
            <a:pPr lvl="1">
              <a:lnSpc>
                <a:spcPct val="110000"/>
              </a:lnSpc>
              <a:defRPr/>
            </a:pPr>
            <a:r>
              <a:rPr lang="en-US" sz="1800" dirty="0"/>
              <a:t>SA2#152-E, 1 TU assigned, solution evaluation and conclusion, normative WID creation, etc. </a:t>
            </a:r>
          </a:p>
          <a:p>
            <a:pPr marL="457176" lvl="1" indent="-457176">
              <a:lnSpc>
                <a:spcPct val="110000"/>
              </a:lnSpc>
              <a:buBlip>
                <a:blip r:embed="rId3"/>
              </a:buBlip>
              <a:defRPr/>
            </a:pPr>
            <a:r>
              <a:rPr lang="en-US" sz="2800" dirty="0">
                <a:ea typeface="+mn-ea"/>
                <a:cs typeface="+mn-cs"/>
              </a:rPr>
              <a:t>Rel-18 Rapporteurs shall provide the status report after each (e-)meeting on the progress, any controversial issue, RAN dependency, etc. Please use template defined for Rel-17 SIDs/WIDs.</a:t>
            </a:r>
            <a:endParaRPr lang="en-US" sz="1800" dirty="0"/>
          </a:p>
          <a:p>
            <a:pPr>
              <a:lnSpc>
                <a:spcPct val="110000"/>
              </a:lnSpc>
              <a:defRPr/>
            </a:pPr>
            <a:endParaRPr lang="en-US" sz="2000" dirty="0"/>
          </a:p>
          <a:p>
            <a:pPr marL="0" indent="0">
              <a:buNone/>
              <a:defRPr/>
            </a:pPr>
            <a:endParaRPr lang="en-US" altLang="en-US" sz="1100" dirty="0"/>
          </a:p>
          <a:p>
            <a:pPr>
              <a:defRPr/>
            </a:pPr>
            <a:endParaRPr lang="en-US" altLang="en-US" sz="1100" dirty="0"/>
          </a:p>
        </p:txBody>
      </p:sp>
    </p:spTree>
    <p:extLst>
      <p:ext uri="{BB962C8B-B14F-4D97-AF65-F5344CB8AC3E}">
        <p14:creationId xmlns:p14="http://schemas.microsoft.com/office/powerpoint/2010/main" val="1867054131"/>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2BBD9587-4CE1-4E26-97DF-12424B01B26F}"/>
              </a:ext>
            </a:extLst>
          </p:cNvPr>
          <p:cNvSpPr>
            <a:spLocks noGrp="1"/>
          </p:cNvSpPr>
          <p:nvPr>
            <p:ph type="title"/>
          </p:nvPr>
        </p:nvSpPr>
        <p:spPr>
          <a:xfrm>
            <a:off x="2308890" y="45279"/>
            <a:ext cx="8579104" cy="1143000"/>
          </a:xfrm>
        </p:spPr>
        <p:txBody>
          <a:bodyPr wrap="square" anchor="ctr">
            <a:normAutofit/>
          </a:bodyPr>
          <a:lstStyle/>
          <a:p>
            <a:r>
              <a:rPr lang="en-US" dirty="0"/>
              <a:t>TEI18 Handling</a:t>
            </a:r>
          </a:p>
        </p:txBody>
      </p:sp>
      <p:sp>
        <p:nvSpPr>
          <p:cNvPr id="5" name="Content Placeholder 2">
            <a:extLst>
              <a:ext uri="{FF2B5EF4-FFF2-40B4-BE49-F238E27FC236}">
                <a16:creationId xmlns:a16="http://schemas.microsoft.com/office/drawing/2014/main" id="{B1B7A073-5C24-464D-A363-9847CF618387}"/>
              </a:ext>
            </a:extLst>
          </p:cNvPr>
          <p:cNvSpPr>
            <a:spLocks noGrp="1"/>
          </p:cNvSpPr>
          <p:nvPr>
            <p:ph idx="1"/>
          </p:nvPr>
        </p:nvSpPr>
        <p:spPr>
          <a:xfrm>
            <a:off x="495300" y="1407361"/>
            <a:ext cx="13487400" cy="5002964"/>
          </a:xfrm>
        </p:spPr>
        <p:txBody>
          <a:bodyPr/>
          <a:lstStyle/>
          <a:p>
            <a:pPr>
              <a:lnSpc>
                <a:spcPct val="110000"/>
              </a:lnSpc>
              <a:defRPr/>
            </a:pPr>
            <a:r>
              <a:rPr lang="en-US" sz="3200" dirty="0"/>
              <a:t>TEI18 proposals will be on agenda in May and Aug e-meeting.</a:t>
            </a:r>
          </a:p>
          <a:p>
            <a:pPr>
              <a:lnSpc>
                <a:spcPct val="110000"/>
              </a:lnSpc>
              <a:defRPr/>
            </a:pPr>
            <a:r>
              <a:rPr lang="en-US" sz="3200" dirty="0"/>
              <a:t>TEI18 proposal may be technically endorsed (but not approved) in May e-meeting. </a:t>
            </a:r>
          </a:p>
          <a:p>
            <a:pPr>
              <a:lnSpc>
                <a:spcPct val="110000"/>
              </a:lnSpc>
              <a:defRPr/>
            </a:pPr>
            <a:r>
              <a:rPr lang="en-US" sz="3200" dirty="0"/>
              <a:t>No TEI18 proposals will be considered after Aug, 22 e-meeting. </a:t>
            </a:r>
          </a:p>
          <a:p>
            <a:pPr>
              <a:lnSpc>
                <a:spcPct val="110000"/>
              </a:lnSpc>
              <a:defRPr/>
            </a:pPr>
            <a:r>
              <a:rPr lang="en-US" sz="3200" dirty="0"/>
              <a:t>TEI18 proposals can be Approval at Q3, 22 (Aug meeting). </a:t>
            </a:r>
          </a:p>
          <a:p>
            <a:pPr lvl="1">
              <a:lnSpc>
                <a:spcPct val="110000"/>
              </a:lnSpc>
              <a:defRPr/>
            </a:pPr>
            <a:r>
              <a:rPr lang="en-US" sz="2800" dirty="0"/>
              <a:t>7 - 9 TU available from the buffer - TBD</a:t>
            </a:r>
          </a:p>
          <a:p>
            <a:pPr lvl="1">
              <a:lnSpc>
                <a:spcPct val="110000"/>
              </a:lnSpc>
              <a:defRPr/>
            </a:pPr>
            <a:r>
              <a:rPr lang="en-US" sz="2669" dirty="0"/>
              <a:t>Prioritization within SA2, if necessary</a:t>
            </a:r>
          </a:p>
          <a:p>
            <a:pPr>
              <a:lnSpc>
                <a:spcPct val="110000"/>
              </a:lnSpc>
              <a:defRPr/>
            </a:pPr>
            <a:r>
              <a:rPr lang="en-US" sz="3200" dirty="0"/>
              <a:t>Scheduling in Q4, 22 and Q1, 23</a:t>
            </a:r>
          </a:p>
          <a:p>
            <a:pPr marL="0" indent="0">
              <a:buNone/>
              <a:defRPr/>
            </a:pPr>
            <a:endParaRPr lang="en-US" altLang="en-US" sz="1400" dirty="0"/>
          </a:p>
          <a:p>
            <a:pPr>
              <a:defRPr/>
            </a:pPr>
            <a:endParaRPr lang="en-US" altLang="en-US" sz="1400" dirty="0"/>
          </a:p>
        </p:txBody>
      </p:sp>
    </p:spTree>
    <p:extLst>
      <p:ext uri="{BB962C8B-B14F-4D97-AF65-F5344CB8AC3E}">
        <p14:creationId xmlns:p14="http://schemas.microsoft.com/office/powerpoint/2010/main" val="445701767"/>
      </p:ext>
    </p:extLst>
  </p:cSld>
  <p:clrMapOvr>
    <a:masterClrMapping/>
  </p:clrMapOvr>
  <p:transition spd="slow"/>
</p:sld>
</file>

<file path=ppt/theme/theme1.xml><?xml version="1.0" encoding="utf-8"?>
<a:theme xmlns:a="http://schemas.openxmlformats.org/drawingml/2006/main" name="Nokia White Master with headline">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Arial">
      <a:majorFont>
        <a:latin typeface="Arial"/>
        <a:ea typeface=""/>
        <a:cs typeface=""/>
      </a:majorFont>
      <a:minorFont>
        <a:latin typeface="Arial"/>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3175">
          <a:noFill/>
          <a:prstDash val="solid"/>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defRPr sz="1200" dirty="0" err="1" smtClean="0">
            <a:solidFill>
              <a:schemeClr val="tx2"/>
            </a:solidFill>
            <a:ea typeface="Nokia Pure Text Light" panose="020B04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square" lIns="72000" tIns="72000" rIns="72000" bIns="72000" rtlCol="0">
        <a:spAutoFit/>
      </a:bodyPr>
      <a:lstStyle>
        <a:defPPr defTabSz="360000">
          <a:spcAft>
            <a:spcPts val="600"/>
          </a:spcAft>
          <a:tabLst>
            <a:tab pos="360000" algn="l"/>
          </a:tabLst>
          <a:defRPr sz="1200" dirty="0" smtClean="0">
            <a:solidFill>
              <a:schemeClr val="tx2"/>
            </a:solidFill>
            <a:latin typeface="Arial" panose="020B0604020202020204" pitchFamily="34" charset="0"/>
            <a:ea typeface="Nokia Pure Text Light" panose="020B0403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Arial PowerPoint.potx" id="{0E061A61-7E57-432B-907A-AB1A22788084}" vid="{E3207492-1C8E-486E-90C1-42382B5C6009}"/>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40424</TotalTime>
  <Words>1820</Words>
  <Application>Microsoft Office PowerPoint</Application>
  <PresentationFormat>Custom</PresentationFormat>
  <Paragraphs>723</Paragraphs>
  <Slides>10</Slides>
  <Notes>7</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10</vt:i4>
      </vt:variant>
    </vt:vector>
  </HeadingPairs>
  <TitlesOfParts>
    <vt:vector size="19" baseType="lpstr">
      <vt:lpstr>Arial</vt:lpstr>
      <vt:lpstr>Calibri</vt:lpstr>
      <vt:lpstr>Nokia Pure Headline Ultra Light</vt:lpstr>
      <vt:lpstr>Nokia Pure Text</vt:lpstr>
      <vt:lpstr>Nokia Pure Text Light</vt:lpstr>
      <vt:lpstr>Times New Roman</vt:lpstr>
      <vt:lpstr>Wingdings</vt:lpstr>
      <vt:lpstr>Nokia White Master with headline</vt:lpstr>
      <vt:lpstr>2_Office Theme</vt:lpstr>
      <vt:lpstr>SA2 Work Planning</vt:lpstr>
      <vt:lpstr>Rel-18 timelines</vt:lpstr>
      <vt:lpstr>SA2 Meeting Planning</vt:lpstr>
      <vt:lpstr>SA2 meeting dates for 1H, 2022</vt:lpstr>
      <vt:lpstr>SA2 meeting dates for 2H, 2022</vt:lpstr>
      <vt:lpstr>Rel-18 TU Considerations</vt:lpstr>
      <vt:lpstr>Tracking of TU for Rel-18 SIDs</vt:lpstr>
      <vt:lpstr>Guidance to Rel-18 Rapporteurs</vt:lpstr>
      <vt:lpstr>TEI18 Handling</vt:lpstr>
      <vt:lpstr>Proposals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balazs.bertenyi@nokia.com</dc:creator>
  <cp:keywords>CTPClassification=CTP_NT</cp:keywords>
  <cp:lastModifiedBy>Puneet Jain</cp:lastModifiedBy>
  <cp:revision>777</cp:revision>
  <dcterms:created xsi:type="dcterms:W3CDTF">2018-05-24T11:49:12Z</dcterms:created>
  <dcterms:modified xsi:type="dcterms:W3CDTF">2022-02-18T17:08:48Z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a5af123f-c90f-447d-ba37-4428aae2e3d0</vt:lpwstr>
  </property>
  <property fmtid="{D5CDD505-2E9C-101B-9397-08002B2CF9AE}" pid="3" name="CTP_TimeStamp">
    <vt:lpwstr>2018-06-14 23:21:33Z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ies>
</file>