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0"/>
  </p:notesMasterIdLst>
  <p:handoutMasterIdLst>
    <p:handoutMasterId r:id="rId21"/>
  </p:handoutMasterIdLst>
  <p:sldIdLst>
    <p:sldId id="303" r:id="rId5"/>
    <p:sldId id="798" r:id="rId6"/>
    <p:sldId id="799" r:id="rId7"/>
    <p:sldId id="802" r:id="rId8"/>
    <p:sldId id="803" r:id="rId9"/>
    <p:sldId id="800" r:id="rId10"/>
    <p:sldId id="801" r:id="rId11"/>
    <p:sldId id="796" r:id="rId12"/>
    <p:sldId id="797" r:id="rId13"/>
    <p:sldId id="794" r:id="rId14"/>
    <p:sldId id="795" r:id="rId15"/>
    <p:sldId id="789" r:id="rId16"/>
    <p:sldId id="791" r:id="rId17"/>
    <p:sldId id="792" r:id="rId18"/>
    <p:sldId id="793"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EF1576-0A5D-4314-9CA7-38B2F802436E}" v="1" dt="2022-02-28T19:05:22.96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4" d="100"/>
          <a:sy n="114" d="100"/>
        </p:scale>
        <p:origin x="186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FF8A8C6A-8309-4EA7-900C-0870080023E0}"/>
    <pc:docChg chg="custSel addSld modSld modMainMaster">
      <pc:chgData name="Stefano Faccin" userId="bf6741b5-36bc-4b59-a73a-f03584833b71" providerId="ADAL" clId="{FF8A8C6A-8309-4EA7-900C-0870080023E0}" dt="2021-11-23T16:05:16.223" v="661" actId="20577"/>
      <pc:docMkLst>
        <pc:docMk/>
      </pc:docMkLst>
      <pc:sldChg chg="modSp add mod">
        <pc:chgData name="Stefano Faccin" userId="bf6741b5-36bc-4b59-a73a-f03584833b71" providerId="ADAL" clId="{FF8A8C6A-8309-4EA7-900C-0870080023E0}" dt="2021-11-23T16:05:16.223" v="661" actId="20577"/>
        <pc:sldMkLst>
          <pc:docMk/>
          <pc:sldMk cId="389020134" sldId="798"/>
        </pc:sldMkLst>
        <pc:spChg chg="mod">
          <ac:chgData name="Stefano Faccin" userId="bf6741b5-36bc-4b59-a73a-f03584833b71" providerId="ADAL" clId="{FF8A8C6A-8309-4EA7-900C-0870080023E0}" dt="2021-11-22T22:37:23.327" v="42" actId="20577"/>
          <ac:spMkLst>
            <pc:docMk/>
            <pc:sldMk cId="389020134" sldId="798"/>
            <ac:spMk id="2" creationId="{E6ED52C4-5430-4D56-8D2A-947A8B15DB3C}"/>
          </ac:spMkLst>
        </pc:spChg>
        <pc:spChg chg="mod">
          <ac:chgData name="Stefano Faccin" userId="bf6741b5-36bc-4b59-a73a-f03584833b71" providerId="ADAL" clId="{FF8A8C6A-8309-4EA7-900C-0870080023E0}" dt="2021-11-23T16:05:16.223" v="661" actId="20577"/>
          <ac:spMkLst>
            <pc:docMk/>
            <pc:sldMk cId="389020134" sldId="798"/>
            <ac:spMk id="5" creationId="{15D28A3F-B4FD-414F-9637-F7C890005039}"/>
          </ac:spMkLst>
        </pc:spChg>
        <pc:graphicFrameChg chg="modGraphic">
          <ac:chgData name="Stefano Faccin" userId="bf6741b5-36bc-4b59-a73a-f03584833b71" providerId="ADAL" clId="{FF8A8C6A-8309-4EA7-900C-0870080023E0}" dt="2021-11-22T22:42:03.245" v="315" actId="20577"/>
          <ac:graphicFrameMkLst>
            <pc:docMk/>
            <pc:sldMk cId="389020134" sldId="798"/>
            <ac:graphicFrameMk id="6" creationId="{542FBB54-B6B3-47FA-AF8E-F1894DC52459}"/>
          </ac:graphicFrameMkLst>
        </pc:graphicFrameChg>
      </pc:sldChg>
      <pc:sldChg chg="modSp add mod">
        <pc:chgData name="Stefano Faccin" userId="bf6741b5-36bc-4b59-a73a-f03584833b71" providerId="ADAL" clId="{FF8A8C6A-8309-4EA7-900C-0870080023E0}" dt="2021-11-22T22:41:17.789" v="298" actId="20577"/>
        <pc:sldMkLst>
          <pc:docMk/>
          <pc:sldMk cId="2003994671" sldId="799"/>
        </pc:sldMkLst>
        <pc:spChg chg="mod">
          <ac:chgData name="Stefano Faccin" userId="bf6741b5-36bc-4b59-a73a-f03584833b71" providerId="ADAL" clId="{FF8A8C6A-8309-4EA7-900C-0870080023E0}" dt="2021-11-22T22:37:28.543" v="43" actId="20577"/>
          <ac:spMkLst>
            <pc:docMk/>
            <pc:sldMk cId="2003994671" sldId="799"/>
            <ac:spMk id="2" creationId="{7004E1B6-7C10-4462-B5DD-BB275803E4D3}"/>
          </ac:spMkLst>
        </pc:spChg>
        <pc:spChg chg="mod">
          <ac:chgData name="Stefano Faccin" userId="bf6741b5-36bc-4b59-a73a-f03584833b71" providerId="ADAL" clId="{FF8A8C6A-8309-4EA7-900C-0870080023E0}" dt="2021-11-22T22:41:17.789" v="298" actId="20577"/>
          <ac:spMkLst>
            <pc:docMk/>
            <pc:sldMk cId="2003994671" sldId="799"/>
            <ac:spMk id="4" creationId="{07639B51-7A60-40FF-963D-02AC48416E72}"/>
          </ac:spMkLst>
        </pc:spChg>
      </pc:sldChg>
      <pc:sldChg chg="modSp add mod">
        <pc:chgData name="Stefano Faccin" userId="bf6741b5-36bc-4b59-a73a-f03584833b71" providerId="ADAL" clId="{FF8A8C6A-8309-4EA7-900C-0870080023E0}" dt="2021-11-22T22:41:54.895" v="310" actId="20577"/>
        <pc:sldMkLst>
          <pc:docMk/>
          <pc:sldMk cId="915458516" sldId="800"/>
        </pc:sldMkLst>
        <pc:spChg chg="mod">
          <ac:chgData name="Stefano Faccin" userId="bf6741b5-36bc-4b59-a73a-f03584833b71" providerId="ADAL" clId="{FF8A8C6A-8309-4EA7-900C-0870080023E0}" dt="2021-11-22T22:37:32.862" v="44" actId="20577"/>
          <ac:spMkLst>
            <pc:docMk/>
            <pc:sldMk cId="915458516" sldId="800"/>
            <ac:spMk id="2" creationId="{E6ED52C4-5430-4D56-8D2A-947A8B15DB3C}"/>
          </ac:spMkLst>
        </pc:spChg>
        <pc:spChg chg="mod">
          <ac:chgData name="Stefano Faccin" userId="bf6741b5-36bc-4b59-a73a-f03584833b71" providerId="ADAL" clId="{FF8A8C6A-8309-4EA7-900C-0870080023E0}" dt="2021-11-22T22:41:54.895" v="310" actId="20577"/>
          <ac:spMkLst>
            <pc:docMk/>
            <pc:sldMk cId="915458516" sldId="800"/>
            <ac:spMk id="5" creationId="{15D28A3F-B4FD-414F-9637-F7C890005039}"/>
          </ac:spMkLst>
        </pc:spChg>
        <pc:graphicFrameChg chg="modGraphic">
          <ac:chgData name="Stefano Faccin" userId="bf6741b5-36bc-4b59-a73a-f03584833b71" providerId="ADAL" clId="{FF8A8C6A-8309-4EA7-900C-0870080023E0}" dt="2021-11-22T22:38:46.659" v="61" actId="20577"/>
          <ac:graphicFrameMkLst>
            <pc:docMk/>
            <pc:sldMk cId="915458516" sldId="800"/>
            <ac:graphicFrameMk id="6" creationId="{542FBB54-B6B3-47FA-AF8E-F1894DC52459}"/>
          </ac:graphicFrameMkLst>
        </pc:graphicFrameChg>
      </pc:sldChg>
      <pc:sldChg chg="modSp add mod">
        <pc:chgData name="Stefano Faccin" userId="bf6741b5-36bc-4b59-a73a-f03584833b71" providerId="ADAL" clId="{FF8A8C6A-8309-4EA7-900C-0870080023E0}" dt="2021-11-22T22:40:27.921" v="174" actId="20577"/>
        <pc:sldMkLst>
          <pc:docMk/>
          <pc:sldMk cId="256156614" sldId="801"/>
        </pc:sldMkLst>
        <pc:spChg chg="mod">
          <ac:chgData name="Stefano Faccin" userId="bf6741b5-36bc-4b59-a73a-f03584833b71" providerId="ADAL" clId="{FF8A8C6A-8309-4EA7-900C-0870080023E0}" dt="2021-11-22T22:37:37.775" v="45" actId="20577"/>
          <ac:spMkLst>
            <pc:docMk/>
            <pc:sldMk cId="256156614" sldId="801"/>
            <ac:spMk id="2" creationId="{7004E1B6-7C10-4462-B5DD-BB275803E4D3}"/>
          </ac:spMkLst>
        </pc:spChg>
        <pc:spChg chg="mod">
          <ac:chgData name="Stefano Faccin" userId="bf6741b5-36bc-4b59-a73a-f03584833b71" providerId="ADAL" clId="{FF8A8C6A-8309-4EA7-900C-0870080023E0}" dt="2021-11-22T22:40:27.921" v="174" actId="20577"/>
          <ac:spMkLst>
            <pc:docMk/>
            <pc:sldMk cId="256156614" sldId="801"/>
            <ac:spMk id="4" creationId="{07639B51-7A60-40FF-963D-02AC48416E72}"/>
          </ac:spMkLst>
        </pc:spChg>
      </pc:sldChg>
      <pc:sldMasterChg chg="modSp mod modSldLayout">
        <pc:chgData name="Stefano Faccin" userId="bf6741b5-36bc-4b59-a73a-f03584833b71" providerId="ADAL" clId="{FF8A8C6A-8309-4EA7-900C-0870080023E0}" dt="2021-11-22T22:36:56.272" v="39" actId="20577"/>
        <pc:sldMasterMkLst>
          <pc:docMk/>
          <pc:sldMasterMk cId="0" sldId="2147483729"/>
        </pc:sldMasterMkLst>
        <pc:spChg chg="mod">
          <ac:chgData name="Stefano Faccin" userId="bf6741b5-36bc-4b59-a73a-f03584833b71" providerId="ADAL" clId="{FF8A8C6A-8309-4EA7-900C-0870080023E0}" dt="2021-11-22T22:36:56.272" v="39" actId="20577"/>
          <ac:spMkLst>
            <pc:docMk/>
            <pc:sldMasterMk cId="0" sldId="2147483729"/>
            <ac:spMk id="14" creationId="{00000000-0000-0000-0000-000000000000}"/>
          </ac:spMkLst>
        </pc:spChg>
        <pc:sldLayoutChg chg="modSp mod">
          <pc:chgData name="Stefano Faccin" userId="bf6741b5-36bc-4b59-a73a-f03584833b71" providerId="ADAL" clId="{FF8A8C6A-8309-4EA7-900C-0870080023E0}" dt="2021-11-22T21:52:07.376" v="25" actId="20577"/>
          <pc:sldLayoutMkLst>
            <pc:docMk/>
            <pc:sldMasterMk cId="0" sldId="2147483729"/>
            <pc:sldLayoutMk cId="719417900" sldId="2147483770"/>
          </pc:sldLayoutMkLst>
          <pc:spChg chg="mod">
            <ac:chgData name="Stefano Faccin" userId="bf6741b5-36bc-4b59-a73a-f03584833b71" providerId="ADAL" clId="{FF8A8C6A-8309-4EA7-900C-0870080023E0}" dt="2021-11-22T21:52:07.376" v="25"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FF8A8C6A-8309-4EA7-900C-0870080023E0}" dt="2021-11-22T21:51:03.746" v="3"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31EF1576-0A5D-4314-9CA7-38B2F802436E}"/>
    <pc:docChg chg="custSel addSld modSld modMainMaster">
      <pc:chgData name="Stefano Faccin" userId="bf6741b5-36bc-4b59-a73a-f03584833b71" providerId="ADAL" clId="{31EF1576-0A5D-4314-9CA7-38B2F802436E}" dt="2022-02-28T19:11:36.235" v="303" actId="20577"/>
      <pc:docMkLst>
        <pc:docMk/>
      </pc:docMkLst>
      <pc:sldChg chg="modSp mod">
        <pc:chgData name="Stefano Faccin" userId="bf6741b5-36bc-4b59-a73a-f03584833b71" providerId="ADAL" clId="{31EF1576-0A5D-4314-9CA7-38B2F802436E}" dt="2022-02-28T19:10:55.574" v="290" actId="20577"/>
        <pc:sldMkLst>
          <pc:docMk/>
          <pc:sldMk cId="389020134" sldId="798"/>
        </pc:sldMkLst>
        <pc:spChg chg="mod">
          <ac:chgData name="Stefano Faccin" userId="bf6741b5-36bc-4b59-a73a-f03584833b71" providerId="ADAL" clId="{31EF1576-0A5D-4314-9CA7-38B2F802436E}" dt="2022-02-28T19:05:30.798" v="46" actId="20577"/>
          <ac:spMkLst>
            <pc:docMk/>
            <pc:sldMk cId="389020134" sldId="798"/>
            <ac:spMk id="2" creationId="{E6ED52C4-5430-4D56-8D2A-947A8B15DB3C}"/>
          </ac:spMkLst>
        </pc:spChg>
        <pc:spChg chg="mod">
          <ac:chgData name="Stefano Faccin" userId="bf6741b5-36bc-4b59-a73a-f03584833b71" providerId="ADAL" clId="{31EF1576-0A5D-4314-9CA7-38B2F802436E}" dt="2022-02-28T19:10:55.574" v="290" actId="20577"/>
          <ac:spMkLst>
            <pc:docMk/>
            <pc:sldMk cId="389020134" sldId="798"/>
            <ac:spMk id="5" creationId="{15D28A3F-B4FD-414F-9637-F7C890005039}"/>
          </ac:spMkLst>
        </pc:spChg>
        <pc:graphicFrameChg chg="modGraphic">
          <ac:chgData name="Stefano Faccin" userId="bf6741b5-36bc-4b59-a73a-f03584833b71" providerId="ADAL" clId="{31EF1576-0A5D-4314-9CA7-38B2F802436E}" dt="2022-02-28T19:05:36.942" v="47" actId="6549"/>
          <ac:graphicFrameMkLst>
            <pc:docMk/>
            <pc:sldMk cId="389020134" sldId="798"/>
            <ac:graphicFrameMk id="6" creationId="{542FBB54-B6B3-47FA-AF8E-F1894DC52459}"/>
          </ac:graphicFrameMkLst>
        </pc:graphicFrameChg>
      </pc:sldChg>
      <pc:sldChg chg="modSp mod">
        <pc:chgData name="Stefano Faccin" userId="bf6741b5-36bc-4b59-a73a-f03584833b71" providerId="ADAL" clId="{31EF1576-0A5D-4314-9CA7-38B2F802436E}" dt="2022-02-28T19:11:36.235" v="303" actId="20577"/>
        <pc:sldMkLst>
          <pc:docMk/>
          <pc:sldMk cId="2003994671" sldId="799"/>
        </pc:sldMkLst>
        <pc:spChg chg="mod">
          <ac:chgData name="Stefano Faccin" userId="bf6741b5-36bc-4b59-a73a-f03584833b71" providerId="ADAL" clId="{31EF1576-0A5D-4314-9CA7-38B2F802436E}" dt="2022-02-28T19:11:36.235" v="303" actId="20577"/>
          <ac:spMkLst>
            <pc:docMk/>
            <pc:sldMk cId="2003994671" sldId="799"/>
            <ac:spMk id="2" creationId="{7004E1B6-7C10-4462-B5DD-BB275803E4D3}"/>
          </ac:spMkLst>
        </pc:spChg>
        <pc:spChg chg="mod">
          <ac:chgData name="Stefano Faccin" userId="bf6741b5-36bc-4b59-a73a-f03584833b71" providerId="ADAL" clId="{31EF1576-0A5D-4314-9CA7-38B2F802436E}" dt="2022-02-28T19:11:23.368" v="302" actId="20577"/>
          <ac:spMkLst>
            <pc:docMk/>
            <pc:sldMk cId="2003994671" sldId="799"/>
            <ac:spMk id="4" creationId="{07639B51-7A60-40FF-963D-02AC48416E72}"/>
          </ac:spMkLst>
        </pc:spChg>
      </pc:sldChg>
      <pc:sldChg chg="add">
        <pc:chgData name="Stefano Faccin" userId="bf6741b5-36bc-4b59-a73a-f03584833b71" providerId="ADAL" clId="{31EF1576-0A5D-4314-9CA7-38B2F802436E}" dt="2022-02-28T19:05:22.964" v="44"/>
        <pc:sldMkLst>
          <pc:docMk/>
          <pc:sldMk cId="2466250556" sldId="802"/>
        </pc:sldMkLst>
      </pc:sldChg>
      <pc:sldChg chg="add">
        <pc:chgData name="Stefano Faccin" userId="bf6741b5-36bc-4b59-a73a-f03584833b71" providerId="ADAL" clId="{31EF1576-0A5D-4314-9CA7-38B2F802436E}" dt="2022-02-28T19:05:22.964" v="44"/>
        <pc:sldMkLst>
          <pc:docMk/>
          <pc:sldMk cId="903524154" sldId="803"/>
        </pc:sldMkLst>
      </pc:sldChg>
      <pc:sldMasterChg chg="modSp mod modSldLayout">
        <pc:chgData name="Stefano Faccin" userId="bf6741b5-36bc-4b59-a73a-f03584833b71" providerId="ADAL" clId="{31EF1576-0A5D-4314-9CA7-38B2F802436E}" dt="2022-02-28T19:05:07.040" v="43" actId="20577"/>
        <pc:sldMasterMkLst>
          <pc:docMk/>
          <pc:sldMasterMk cId="0" sldId="2147483729"/>
        </pc:sldMasterMkLst>
        <pc:spChg chg="mod">
          <ac:chgData name="Stefano Faccin" userId="bf6741b5-36bc-4b59-a73a-f03584833b71" providerId="ADAL" clId="{31EF1576-0A5D-4314-9CA7-38B2F802436E}" dt="2022-02-28T19:04:32.815" v="21" actId="20577"/>
          <ac:spMkLst>
            <pc:docMk/>
            <pc:sldMasterMk cId="0" sldId="2147483729"/>
            <ac:spMk id="14" creationId="{00000000-0000-0000-0000-000000000000}"/>
          </ac:spMkLst>
        </pc:spChg>
        <pc:sldLayoutChg chg="modSp mod">
          <pc:chgData name="Stefano Faccin" userId="bf6741b5-36bc-4b59-a73a-f03584833b71" providerId="ADAL" clId="{31EF1576-0A5D-4314-9CA7-38B2F802436E}" dt="2022-02-28T19:05:07.040" v="43" actId="20577"/>
          <pc:sldLayoutMkLst>
            <pc:docMk/>
            <pc:sldMasterMk cId="0" sldId="2147483729"/>
            <pc:sldLayoutMk cId="719417900" sldId="2147483770"/>
          </pc:sldLayoutMkLst>
          <pc:spChg chg="mod">
            <ac:chgData name="Stefano Faccin" userId="bf6741b5-36bc-4b59-a73a-f03584833b71" providerId="ADAL" clId="{31EF1576-0A5D-4314-9CA7-38B2F802436E}" dt="2022-02-28T19:05:07.040" v="43"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31EF1576-0A5D-4314-9CA7-38B2F802436E}" dt="2022-02-28T19:04:44.656" v="27"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2/28/2022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2/28/2022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#149E</a:t>
            </a:r>
          </a:p>
          <a:p>
            <a:r>
              <a:rPr lang="de-DE" altLang="ko-KR" sz="1200" b="1" kern="1200" dirty="0">
                <a:solidFill>
                  <a:schemeClr val="tx1"/>
                </a:solidFill>
                <a:latin typeface="Arial "/>
                <a:ea typeface="+mn-ea"/>
                <a:cs typeface="Arial" panose="020B0604020202020204" pitchFamily="34" charset="0"/>
              </a:rPr>
              <a:t>Electronic meeting, 14 February </a:t>
            </a:r>
            <a:r>
              <a:rPr lang="de-DE" sz="1200" b="1" kern="1200" dirty="0">
                <a:solidFill>
                  <a:schemeClr val="tx1"/>
                </a:solidFill>
                <a:latin typeface="Arial "/>
                <a:ea typeface="+mn-ea"/>
                <a:cs typeface="Arial" panose="020B0604020202020204" pitchFamily="34" charset="0"/>
              </a:rPr>
              <a:t>– 25 </a:t>
            </a:r>
            <a:r>
              <a:rPr lang="de-DE" altLang="ko-KR" sz="1200" b="1" kern="1200" dirty="0">
                <a:solidFill>
                  <a:schemeClr val="tx1"/>
                </a:solidFill>
                <a:latin typeface="Arial "/>
                <a:ea typeface="+mn-ea"/>
                <a:cs typeface="Arial" panose="020B0604020202020204" pitchFamily="34" charset="0"/>
              </a:rPr>
              <a:t>February </a:t>
            </a:r>
            <a:r>
              <a:rPr lang="de-DE" sz="1200" b="1" kern="1200" dirty="0">
                <a:solidFill>
                  <a:schemeClr val="tx1"/>
                </a:solidFill>
                <a:latin typeface="Arial "/>
                <a:ea typeface="+mn-ea"/>
                <a:cs typeface="Arial" panose="020B0604020202020204" pitchFamily="34" charset="0"/>
              </a:rPr>
              <a:t>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S2-2201910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WG2#149</a:t>
            </a:r>
            <a:r>
              <a:rPr lang="en-GB" altLang="de-DE" sz="1200" baseline="0" dirty="0">
                <a:solidFill>
                  <a:schemeClr val="bg1"/>
                </a:solidFill>
              </a:rPr>
              <a:t> Electronic meeting, 14 February – 25 February, 2022</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384059942"/>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SA2#145E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98496142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2871653056"/>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SA2#149E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GB" sz="1200" dirty="0"/>
              <a:t>TS 23.256 was sent to SA for approval in 2021. </a:t>
            </a:r>
          </a:p>
          <a:p>
            <a:pPr lvl="2">
              <a:spcBef>
                <a:spcPts val="0"/>
              </a:spcBef>
              <a:spcAft>
                <a:spcPts val="0"/>
              </a:spcAft>
            </a:pPr>
            <a:r>
              <a:rPr lang="en-GB" sz="1200" dirty="0"/>
              <a:t>This was the third time that the TS is presented to SA. All exceptions have been resolved</a:t>
            </a:r>
          </a:p>
          <a:p>
            <a:pPr lvl="1">
              <a:spcBef>
                <a:spcPts val="0"/>
              </a:spcBef>
              <a:spcAft>
                <a:spcPts val="0"/>
              </a:spcAft>
            </a:pPr>
            <a:r>
              <a:rPr lang="en-US" altLang="de-DE" sz="1200" kern="0" dirty="0"/>
              <a:t>15 CRs were submitted, and 10 CRs were approved</a:t>
            </a:r>
          </a:p>
          <a:p>
            <a:pPr lvl="2">
              <a:spcBef>
                <a:spcPts val="0"/>
              </a:spcBef>
              <a:spcAft>
                <a:spcPts val="0"/>
              </a:spcAft>
            </a:pPr>
            <a:r>
              <a:rPr lang="en-US" altLang="de-DE" sz="1200" kern="0" dirty="0"/>
              <a:t>Mostly, some missing functionality on C2 authorization </a:t>
            </a:r>
          </a:p>
          <a:p>
            <a:pPr lvl="2">
              <a:spcBef>
                <a:spcPts val="0"/>
              </a:spcBef>
              <a:spcAft>
                <a:spcPts val="0"/>
              </a:spcAft>
            </a:pPr>
            <a:r>
              <a:rPr lang="en-US" altLang="de-DE" sz="1200" kern="0" dirty="0"/>
              <a:t>Several minor clarifications to avoid inconsistencies with stage 3 were approved</a:t>
            </a:r>
          </a:p>
          <a:p>
            <a:pPr lvl="1">
              <a:spcBef>
                <a:spcPts val="0"/>
              </a:spcBef>
              <a:spcAft>
                <a:spcPts val="0"/>
              </a:spcAft>
            </a:pPr>
            <a:r>
              <a:rPr lang="en-US" altLang="de-DE" sz="1200" kern="0" dirty="0"/>
              <a:t>Reply LS to CT3 on various unclear aspects </a:t>
            </a:r>
            <a:r>
              <a:rPr lang="en-US" altLang="de-DE" sz="1200" kern="0" dirty="0" err="1"/>
              <a:t>wrt</a:t>
            </a:r>
            <a:r>
              <a:rPr lang="en-US" altLang="de-DE" sz="1200" kern="0" dirty="0"/>
              <a:t> NEF services.</a:t>
            </a:r>
          </a:p>
          <a:p>
            <a:pPr lvl="1">
              <a:spcBef>
                <a:spcPts val="0"/>
              </a:spcBef>
              <a:spcAft>
                <a:spcPts val="0"/>
              </a:spcAft>
            </a:pPr>
            <a:r>
              <a:rPr lang="en-GB" sz="1200" dirty="0"/>
              <a:t>No major contentious issues remain. No further technical modifications expected. </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2296525991"/>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902013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SA2#149E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 </a:t>
            </a:r>
            <a:endParaRPr lang="en-US" sz="1050" dirty="0">
              <a:highlight>
                <a:srgbClr val="FFFF00"/>
              </a:highlight>
            </a:endParaRPr>
          </a:p>
          <a:p>
            <a:pPr>
              <a:spcBef>
                <a:spcPts val="0"/>
              </a:spcBef>
              <a:spcAft>
                <a:spcPts val="300"/>
              </a:spcAft>
            </a:pPr>
            <a:r>
              <a:rPr lang="de-DE" sz="1200" b="1" dirty="0"/>
              <a:t>Focus for the Next Meeting (SA2#150E)</a:t>
            </a:r>
            <a:r>
              <a:rPr lang="de-DE" sz="1200" dirty="0"/>
              <a:t>:</a:t>
            </a:r>
          </a:p>
          <a:p>
            <a:pPr lvl="1">
              <a:spcBef>
                <a:spcPts val="0"/>
              </a:spcBef>
              <a:spcAft>
                <a:spcPts val="300"/>
              </a:spcAft>
            </a:pPr>
            <a:r>
              <a:rPr lang="en-US" altLang="zh-CN" sz="1050" dirty="0"/>
              <a:t>Corrections as required.</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as needed.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0399467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SA2#148E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third time that the TS is presented to SA. All exceptions have been resolved</a:t>
            </a:r>
          </a:p>
          <a:p>
            <a:pPr lvl="1">
              <a:spcBef>
                <a:spcPts val="0"/>
              </a:spcBef>
              <a:spcAft>
                <a:spcPts val="0"/>
              </a:spcAft>
            </a:pPr>
            <a:r>
              <a:rPr lang="en-US" altLang="de-DE" sz="1200" kern="0" dirty="0"/>
              <a:t>14 CRs were approved</a:t>
            </a:r>
          </a:p>
          <a:p>
            <a:pPr lvl="2">
              <a:spcBef>
                <a:spcPts val="0"/>
              </a:spcBef>
              <a:spcAft>
                <a:spcPts val="0"/>
              </a:spcAft>
            </a:pPr>
            <a:r>
              <a:rPr lang="en-US" altLang="de-DE" sz="1200" kern="0" dirty="0"/>
              <a:t>Editorial CRs on various parts of the TS</a:t>
            </a:r>
          </a:p>
          <a:p>
            <a:pPr lvl="2">
              <a:spcBef>
                <a:spcPts val="0"/>
              </a:spcBef>
              <a:spcAft>
                <a:spcPts val="0"/>
              </a:spcAft>
            </a:pPr>
            <a:r>
              <a:rPr lang="en-US" altLang="de-DE" sz="1200" kern="0" dirty="0"/>
              <a:t>A correction addressing the previously contentious issue of network and UE behavior for UUAA when the UE aerial subscription is missing</a:t>
            </a:r>
          </a:p>
          <a:p>
            <a:pPr lvl="2">
              <a:spcBef>
                <a:spcPts val="0"/>
              </a:spcBef>
              <a:spcAft>
                <a:spcPts val="0"/>
              </a:spcAft>
            </a:pPr>
            <a:r>
              <a:rPr lang="en-US" altLang="de-DE" sz="1200" kern="0" dirty="0"/>
              <a:t>CRs addressing UAS NF/USS discovery</a:t>
            </a:r>
          </a:p>
          <a:p>
            <a:pPr lvl="2">
              <a:spcBef>
                <a:spcPts val="0"/>
              </a:spcBef>
              <a:spcAft>
                <a:spcPts val="0"/>
              </a:spcAft>
            </a:pPr>
            <a:r>
              <a:rPr lang="en-US" altLang="de-DE" sz="1200" kern="0" dirty="0"/>
              <a:t>CRs addressing the UUAA revocation</a:t>
            </a:r>
          </a:p>
          <a:p>
            <a:pPr lvl="1">
              <a:spcBef>
                <a:spcPts val="0"/>
              </a:spcBef>
              <a:spcAft>
                <a:spcPts val="0"/>
              </a:spcAft>
            </a:pPr>
            <a:r>
              <a:rPr lang="en-US" altLang="de-DE" sz="1200" kern="0" dirty="0"/>
              <a:t>Reply LS to CT1 on support of </a:t>
            </a:r>
            <a:r>
              <a:rPr lang="en-US" altLang="de-DE" sz="1200" kern="0" dirty="0" err="1"/>
              <a:t>ePCO</a:t>
            </a:r>
            <a:r>
              <a:rPr lang="en-US" altLang="de-DE" sz="1200" kern="0" dirty="0"/>
              <a:t> and UUAA in pre-rel. 17 EPS network.</a:t>
            </a:r>
          </a:p>
          <a:p>
            <a:pPr lvl="1">
              <a:spcBef>
                <a:spcPts val="0"/>
              </a:spcBef>
              <a:spcAft>
                <a:spcPts val="0"/>
              </a:spcAft>
            </a:pPr>
            <a:r>
              <a:rPr lang="en-US" altLang="de-DE" sz="1200" kern="0" dirty="0"/>
              <a:t>Progress was achieved on the tasks on the previous exception sheet.</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6625055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SA2#148E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 The contention on the support of notification for change if UE aerial subscription was solved without the introduction of any specific solution.</a:t>
            </a:r>
            <a:endParaRPr lang="en-US" sz="1050" dirty="0">
              <a:highlight>
                <a:srgbClr val="FFFF00"/>
              </a:highlight>
            </a:endParaRPr>
          </a:p>
          <a:p>
            <a:pPr>
              <a:spcBef>
                <a:spcPts val="0"/>
              </a:spcBef>
              <a:spcAft>
                <a:spcPts val="300"/>
              </a:spcAft>
            </a:pPr>
            <a:r>
              <a:rPr lang="de-DE" sz="1200" b="1" dirty="0"/>
              <a:t>Focus for the Next Meeting (SA2#149E)</a:t>
            </a:r>
            <a:r>
              <a:rPr lang="de-DE" sz="1200" dirty="0"/>
              <a:t>:</a:t>
            </a:r>
          </a:p>
          <a:p>
            <a:pPr lvl="1">
              <a:spcBef>
                <a:spcPts val="0"/>
              </a:spcBef>
              <a:spcAft>
                <a:spcPts val="300"/>
              </a:spcAft>
            </a:pPr>
            <a:r>
              <a:rPr lang="en-US" altLang="zh-CN" sz="1050" dirty="0"/>
              <a:t>Corrections as required.</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90352415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SA2#147E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US" altLang="de-DE" sz="1200" kern="0" dirty="0"/>
              <a:t>22 CRs were approved</a:t>
            </a:r>
          </a:p>
          <a:p>
            <a:pPr lvl="1">
              <a:spcBef>
                <a:spcPts val="0"/>
              </a:spcBef>
              <a:spcAft>
                <a:spcPts val="0"/>
              </a:spcAft>
            </a:pPr>
            <a:r>
              <a:rPr lang="en-US" altLang="de-DE" sz="1200" kern="0" dirty="0"/>
              <a:t>Progress was achieved on all areas.</a:t>
            </a:r>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21925565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545851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SA2#147E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None.</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Support of notification for change if UE aerial subscription, no agreement was possible.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5615661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SA2#146E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second time that the TS is presented to SA. All exceptions have been resolved</a:t>
            </a:r>
          </a:p>
          <a:p>
            <a:pPr lvl="1">
              <a:spcBef>
                <a:spcPts val="0"/>
              </a:spcBef>
              <a:spcAft>
                <a:spcPts val="0"/>
              </a:spcAft>
            </a:pPr>
            <a:r>
              <a:rPr lang="en-US" altLang="de-DE" sz="1200" kern="0" dirty="0"/>
              <a:t>28 CRs were approved</a:t>
            </a:r>
          </a:p>
          <a:p>
            <a:pPr lvl="1">
              <a:spcBef>
                <a:spcPts val="0"/>
              </a:spcBef>
              <a:spcAft>
                <a:spcPts val="0"/>
              </a:spcAft>
            </a:pPr>
            <a:r>
              <a:rPr lang="en-US" altLang="de-DE" sz="1200" kern="0" dirty="0"/>
              <a:t>Progress was achieved on the tasks on the previous exception sheet:</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360107803"/>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4832149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SA2#146E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indicating authentication procedure will be revisited after security aspects are fully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07929122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21209</TotalTime>
  <Words>1457</Words>
  <Application>Microsoft Office PowerPoint</Application>
  <PresentationFormat>On-screen Show (4:3)</PresentationFormat>
  <Paragraphs>230</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vt:lpstr>
      <vt:lpstr>Calibri</vt:lpstr>
      <vt:lpstr>Times New Roman</vt:lpstr>
      <vt:lpstr>Office Theme</vt:lpstr>
      <vt:lpstr>SA WG2 Status report for ID_UAS</vt:lpstr>
      <vt:lpstr>ID_UAS status after SA2#149E (1/2)</vt:lpstr>
      <vt:lpstr>ID_UAS status after SA2#149E (2/2)</vt:lpstr>
      <vt:lpstr>ID_UAS status after SA2#148E (1/2)</vt:lpstr>
      <vt:lpstr>ID_UAS status after SA2#148E (2/2)</vt:lpstr>
      <vt:lpstr>ID_UAS status after SA2#147E (1/2)</vt:lpstr>
      <vt:lpstr>ID_UAS status after SA2#147E (2/2)</vt:lpstr>
      <vt:lpstr>ID_UAS status after SA2#146E (1/2)</vt:lpstr>
      <vt:lpstr>ID_UAS status after SA2#146E (2/2)</vt:lpstr>
      <vt:lpstr>ID_UAS status after SA2#145E (1/2)</vt:lpstr>
      <vt:lpstr>ID_UAS status after SA2#145E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1515</cp:revision>
  <dcterms:created xsi:type="dcterms:W3CDTF">2008-08-30T09:32:10Z</dcterms:created>
  <dcterms:modified xsi:type="dcterms:W3CDTF">2022-02-28T19:11:42Z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