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"/>
  </p:notesMasterIdLst>
  <p:handoutMasterIdLst>
    <p:handoutMasterId r:id="rId5"/>
  </p:handoutMasterIdLst>
  <p:sldIdLst>
    <p:sldId id="303" r:id="rId2"/>
    <p:sldId id="826" r:id="rId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  <p:cmAuthor id="3" name="catt-v3" initials="catt-v3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74322" autoAdjust="0"/>
  </p:normalViewPr>
  <p:slideViewPr>
    <p:cSldViewPr snapToGrid="0">
      <p:cViewPr varScale="1">
        <p:scale>
          <a:sx n="116" d="100"/>
          <a:sy n="116" d="100"/>
        </p:scale>
        <p:origin x="576" y="5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9" d="100"/>
          <a:sy n="49" d="100"/>
        </p:scale>
        <p:origin x="-3054" y="-11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3/9/2022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3/9/2022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#149E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February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en-US" sz="1200" b="1" kern="1200" baseline="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–25, 2022</a:t>
            </a: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021103" y="33464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S2-22019</a:t>
            </a: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12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WG2#149E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meeting, </a:t>
            </a:r>
            <a:r>
              <a:rPr lang="en-US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February 14</a:t>
            </a:r>
            <a:r>
              <a:rPr lang="en-US" altLang="zh-CN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– 25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2022</a:t>
            </a: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   </a:t>
            </a:r>
            <a:r>
              <a:rPr lang="en-US" dirty="0"/>
              <a:t>e</a:t>
            </a:r>
            <a:r>
              <a:rPr lang="en-US" altLang="zh-CN" dirty="0"/>
              <a:t>NA</a:t>
            </a:r>
            <a:r>
              <a:rPr lang="en-US" dirty="0"/>
              <a:t>_ph2 </a:t>
            </a:r>
            <a:r>
              <a:rPr lang="en-US" altLang="de-DE" dirty="0"/>
              <a:t>Status </a:t>
            </a:r>
            <a:r>
              <a:rPr lang="en-GB" altLang="zh-CN" dirty="0"/>
              <a:t>Report</a:t>
            </a:r>
            <a:endParaRPr lang="en-GB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br>
              <a:rPr lang="en-US" altLang="en-US" dirty="0"/>
            </a:br>
            <a:r>
              <a:rPr lang="en-US" altLang="en-US" dirty="0"/>
              <a:t> Wu Xiaobo</a:t>
            </a:r>
            <a:endParaRPr lang="en-GB" dirty="0"/>
          </a:p>
          <a:p>
            <a:r>
              <a:rPr lang="en-GB" dirty="0"/>
              <a:t>vivo</a:t>
            </a:r>
          </a:p>
          <a:p>
            <a:endParaRPr lang="en-US" altLang="en-US" dirty="0"/>
          </a:p>
          <a:p>
            <a:endParaRPr lang="en-GB" altLang="en-US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 idx="4294967295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eNA_ph2 status after SA2#149</a:t>
            </a:r>
            <a:r>
              <a:rPr lang="en-US" altLang="zh-CN" sz="2800" b="1" dirty="0"/>
              <a:t>e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97223396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</a:t>
                      </a: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Enablers for Network Automation for 5G - phase 2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SP-201133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90208" y="2496007"/>
            <a:ext cx="8732767" cy="382166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in SA2#149e: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/>
              <a:t>13 CRs agreed for 23.288, 3 CRs agreed for 23.501, 2 CRs agreed for 23.502</a:t>
            </a:r>
            <a:r>
              <a:rPr lang="en-US" altLang="zh-CN" sz="1400" dirty="0">
                <a:sym typeface="+mn-ea"/>
              </a:rPr>
              <a:t>, 1 CRs agreed for 23.503</a:t>
            </a:r>
            <a:r>
              <a:rPr lang="en-US" altLang="zh-CN" sz="1400" dirty="0"/>
              <a:t>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/>
              <a:t>Reply LS sent</a:t>
            </a:r>
            <a:r>
              <a:rPr lang="zh-CN" altLang="en-US" sz="1400" dirty="0"/>
              <a:t> </a:t>
            </a:r>
            <a:r>
              <a:rPr lang="en-US" altLang="zh-CN" sz="1400" dirty="0"/>
              <a:t>to</a:t>
            </a:r>
            <a:r>
              <a:rPr lang="zh-CN" altLang="en-US" sz="1400" dirty="0"/>
              <a:t> </a:t>
            </a:r>
            <a:r>
              <a:rPr lang="en-US" altLang="zh-CN" sz="1400" dirty="0"/>
              <a:t>SA4 on UE data collection and reporting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/>
              <a:t>LS sent to CT3 on removing UDM as consumer of expected UE behavioral parameters analytics</a:t>
            </a:r>
          </a:p>
          <a:p>
            <a:pPr marL="400050" lvl="2" indent="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None/>
            </a:pPr>
            <a:endParaRPr lang="de-DE" altLang="de-DE" sz="20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altLang="zh-CN" sz="1400" dirty="0"/>
              <a:t>None</a:t>
            </a:r>
          </a:p>
          <a:p>
            <a:pPr marL="400050" lvl="2" indent="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None/>
            </a:pP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altLang="zh-CN" sz="1400" dirty="0"/>
              <a:t>Maintenance. Alignment with other WGs.</a:t>
            </a:r>
          </a:p>
        </p:txBody>
      </p:sp>
    </p:spTree>
    <p:extLst>
      <p:ext uri="{BB962C8B-B14F-4D97-AF65-F5344CB8AC3E}">
        <p14:creationId xmlns:p14="http://schemas.microsoft.com/office/powerpoint/2010/main" val="59982342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8817</TotalTime>
  <Words>118</Words>
  <Application>Microsoft Office PowerPoint</Application>
  <PresentationFormat>全屏显示(4:3)</PresentationFormat>
  <Paragraphs>26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   eNA_ph2 Status Report</vt:lpstr>
      <vt:lpstr> eNA_ph2 status after SA2#149e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xiaobo</cp:lastModifiedBy>
  <cp:revision>1476</cp:revision>
  <dcterms:created xsi:type="dcterms:W3CDTF">2008-08-30T09:32:10Z</dcterms:created>
  <dcterms:modified xsi:type="dcterms:W3CDTF">2022-03-09T09:47:19Z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(3)HgwBmF9ob/iiZH1HEGtu0osOOiHi+ctJwW54Ss4+xWNlJHJpbXbI9Djfmytsu6DSvOV9TrWy
ncuzfcZ+5l3fRnqjGlSHDl8hhhvViVubP4NE83Kn0HToImtNXR7smqXPwVOPHuDiZV9JedL0
xM7xuSM7dUiawXtWDo97Wx2tiTsi+gGgpEYXxwaelWPAbslqO8VHpf18YGI6B8IpQNkRFaZ4
5/ltVZ2pXKiKsPvDJk</vt:lpwstr>
  </property>
  <property fmtid="{D5CDD505-2E9C-101B-9397-08002B2CF9AE}" pid="9" name="_2015_ms_pID_7253431">
    <vt:lpwstr>cZQeDMh4zhFM8BbmVA5BbV2ynPwOTFW5dF+Mux6ijBYk6sRTx0zsf3
fv3pjFUWBKrDpJf97GcRJjZkaaOpOhwPR/a1mrcYASiP/lef0WqZlAbOxzf9R1wYbMtRiOKf
bXA/kUXZ6aIH9B6HvR85Jy9Dape4EZ9ZtFbW4r43e5txpXLXt7sXLRtuXD+aZnohfg2sPdrU
00MRbSAjh1G6N/8mFmpdCla2evvlEfGXHOhA</vt:lpwstr>
  </property>
  <property fmtid="{D5CDD505-2E9C-101B-9397-08002B2CF9AE}" pid="10" name="_2015_ms_pID_7253432">
    <vt:lpwstr>hg==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1599231888</vt:lpwstr>
  </property>
</Properties>
</file>