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2"/>
  </p:notesMasterIdLst>
  <p:handoutMasterIdLst>
    <p:handoutMasterId r:id="rId13"/>
  </p:handoutMasterIdLst>
  <p:sldIdLst>
    <p:sldId id="303" r:id="rId3"/>
    <p:sldId id="813" r:id="rId4"/>
    <p:sldId id="809" r:id="rId5"/>
    <p:sldId id="804" r:id="rId6"/>
    <p:sldId id="810" r:id="rId7"/>
    <p:sldId id="811" r:id="rId8"/>
    <p:sldId id="812" r:id="rId9"/>
    <p:sldId id="802" r:id="rId10"/>
    <p:sldId id="80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33CC"/>
    <a:srgbClr val="FF99FF"/>
    <a:srgbClr val="FF6699"/>
    <a:srgbClr val="FF3300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48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121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4228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1198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50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67546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#149E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S2-2201900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58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402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522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082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8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3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6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75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14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56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6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WG2#149E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14 - 25 February,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41A73-C1B9-4AFC-A89C-A008E07430EA}" type="datetimeFigureOut">
              <a:rPr lang="ko-KR" altLang="en-US" smtClean="0"/>
              <a:t>2022-02-26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4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634196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Agreement on </a:t>
            </a:r>
            <a:r>
              <a:rPr lang="en-US" altLang="ko-KR" sz="1250" dirty="0"/>
              <a:t>“UE authentication and Subscription information checking</a:t>
            </a:r>
            <a:r>
              <a:rPr lang="en-US" altLang="ko-KR" sz="1250" dirty="0" smtClean="0"/>
              <a:t>”, </a:t>
            </a:r>
            <a:r>
              <a:rPr lang="en-US" altLang="ko-KR" sz="1250" dirty="0" smtClean="0"/>
              <a:t>and </a:t>
            </a:r>
            <a:r>
              <a:rPr lang="en-US" altLang="ko-KR" sz="1250" dirty="0" smtClean="0"/>
              <a:t>also </a:t>
            </a:r>
            <a:r>
              <a:rPr lang="en-US" altLang="ko-KR" sz="1250" dirty="0" smtClean="0"/>
              <a:t>sending LS to SA3 and CT4</a:t>
            </a:r>
            <a:endParaRPr lang="en-US" altLang="ko-KR" sz="1050" dirty="0" smtClean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</a:t>
            </a:r>
            <a:r>
              <a:rPr lang="en-US" altLang="ko-KR" sz="1250" dirty="0" smtClean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Two </a:t>
            </a:r>
            <a:r>
              <a:rPr lang="en-US" altLang="ko-KR" sz="1250" dirty="0"/>
              <a:t>CRs endorsed</a:t>
            </a:r>
            <a:r>
              <a:rPr lang="en-US" altLang="ko-KR" sz="1250" dirty="0" smtClean="0"/>
              <a:t>. </a:t>
            </a:r>
            <a:endParaRPr lang="en-GB" altLang="ko-KR" sz="125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 smtClean="0"/>
              <a:t>normative work with the dependencies from other WGs (e.g. SA5,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6887519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4986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32507651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98%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Agreement on “UE authentication and Subscription information checking”, </a:t>
            </a:r>
            <a:r>
              <a:rPr lang="en-US" altLang="ko-KR" sz="1250" dirty="0" smtClean="0"/>
              <a:t>and also </a:t>
            </a:r>
            <a:r>
              <a:rPr lang="en-US" altLang="ko-KR" sz="1250" dirty="0"/>
              <a:t>sending LS to SA3 and CT4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Two CRs endorsed. </a:t>
            </a:r>
            <a:endParaRPr lang="en-GB" altLang="ko-KR" sz="125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SA5,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537063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13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WGs 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 smtClean="0"/>
              <a:t>normative </a:t>
            </a:r>
            <a:r>
              <a:rPr lang="de-DE" altLang="ko-KR" sz="1400" dirty="0"/>
              <a:t>work with the dependencies from other WGs (e.g. SA3, CT1, etc</a:t>
            </a:r>
            <a:r>
              <a:rPr lang="en-US" altLang="zh-CN" sz="1400" dirty="0"/>
              <a:t>.) 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566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-&gt;90%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6 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</a:t>
            </a:r>
            <a:r>
              <a:rPr lang="en-US" altLang="ko-KR" sz="1250" dirty="0" smtClean="0"/>
              <a:t>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Some </a:t>
            </a:r>
            <a:r>
              <a:rPr lang="en-US" altLang="ko-KR" sz="1250" dirty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</a:t>
            </a:r>
            <a:r>
              <a:rPr lang="en-US" altLang="zh-CN" sz="1400" dirty="0" smtClean="0"/>
              <a:t>MINT</a:t>
            </a:r>
            <a:r>
              <a:rPr lang="en-GB" altLang="ko-KR" sz="1400" dirty="0" smtClean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92718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348525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6944</TotalTime>
  <Words>951</Words>
  <Application>Microsoft Office PowerPoint</Application>
  <PresentationFormat>화면 슬라이드 쇼(4:3)</PresentationFormat>
  <Paragraphs>178</Paragraphs>
  <Slides>9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디자인 사용자 지정</vt:lpstr>
      <vt:lpstr> MINT Status Report</vt:lpstr>
      <vt:lpstr>MINT Status at SA#95-e</vt:lpstr>
      <vt:lpstr>MINT status after SA2#149E</vt:lpstr>
      <vt:lpstr>Back-up</vt:lpstr>
      <vt:lpstr>MINT Status at SA#94-e</vt:lpstr>
      <vt:lpstr>MINT status after SA2#148E</vt:lpstr>
      <vt:lpstr>MINT status after SA2#147E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(LGE)_r01</cp:lastModifiedBy>
  <cp:revision>1584</cp:revision>
  <dcterms:created xsi:type="dcterms:W3CDTF">2008-08-30T09:32:10Z</dcterms:created>
  <dcterms:modified xsi:type="dcterms:W3CDTF">2022-02-25T15:23:47Z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