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24" r:id="rId6"/>
    <p:sldId id="82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-1424" y="-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2925727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S2-2201895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#149E 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Feb. 14-25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2022,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WG2#149E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Feb. 14-25, 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smtClean="0"/>
              <a:t>FS_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</a:t>
            </a:r>
            <a:r>
              <a:rPr lang="en-US" altLang="zh-CN" b="1" dirty="0" smtClean="0"/>
              <a:t> work plan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244" y="2943870"/>
            <a:ext cx="8705300" cy="297054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Based on the </a:t>
            </a:r>
            <a:r>
              <a:rPr lang="en-US" altLang="zh-CN" sz="1800" b="1" dirty="0" err="1" smtClean="0"/>
              <a:t>Tu</a:t>
            </a:r>
            <a:r>
              <a:rPr lang="en-US" altLang="zh-CN" sz="1800" b="1" dirty="0" smtClean="0"/>
              <a:t> planning the work plan of is as follows: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 #149 meeting: focus on TR skeleton, scope, assumptions and KIs, no solution will be discussed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 #150 meeting: finalize the KIs (no new KI proposal afterwards) and discuss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 #151 meeting: continue the solution discussions and start to evaluate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 #152 meeting: solution updates and try to finalize the evaluation and conclusion; send TR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 #153 meeting: start normative work for concluded KIs and continue the evaluation and conclusion for remaining KIs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 #154 and #155 meeting: complete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The work plan can be adjusted according to the progress of study</a:t>
            </a:r>
            <a:endParaRPr lang="en-GB" altLang="zh-CN" sz="16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568728"/>
          <a:ext cx="8417668" cy="1106380"/>
        </p:xfrm>
        <a:graphic>
          <a:graphicData uri="http://schemas.openxmlformats.org/drawingml/2006/table">
            <a:tbl>
              <a:tblPr/>
              <a:tblGrid>
                <a:gridCol w="965009"/>
                <a:gridCol w="1011515"/>
                <a:gridCol w="895249"/>
                <a:gridCol w="709223"/>
                <a:gridCol w="614866"/>
                <a:gridCol w="594302"/>
                <a:gridCol w="604584"/>
                <a:gridCol w="604584"/>
                <a:gridCol w="604584"/>
                <a:gridCol w="604584"/>
                <a:gridCol w="604584"/>
                <a:gridCol w="604584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Apr,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May,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Aug,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Oct,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Nov,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Jan,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#149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#150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#151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#154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#154AH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#155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SID/WID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Study Phase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Normative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Total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>
                          <a:latin typeface="等线"/>
                        </a:rPr>
                        <a:t>FS_NG_RTC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>
                          <a:latin typeface="等线"/>
                        </a:rPr>
                        <a:t>4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>
                          <a:solidFill>
                            <a:srgbClr val="FF0000"/>
                          </a:solidFill>
                          <a:latin typeface="等线"/>
                        </a:rPr>
                        <a:t>2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/>
                        </a:rPr>
                        <a:t>6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b="1" dirty="0" smtClean="0"/>
              <a:t>FS_NG_RTC</a:t>
            </a:r>
            <a:r>
              <a:rPr lang="en-US" altLang="de-DE" b="1" dirty="0" smtClean="0"/>
              <a:t> status after SA2#149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643195709"/>
              </p:ext>
            </p:extLst>
          </p:nvPr>
        </p:nvGraphicFramePr>
        <p:xfrm>
          <a:off x="179388" y="1367219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0%-&gt;20%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2022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940066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6485"/>
            <a:ext cx="8554480" cy="3908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TR </a:t>
            </a:r>
            <a:r>
              <a:rPr lang="en-US" altLang="de-DE" sz="1400" dirty="0" smtClean="0"/>
              <a:t>23.700-87 </a:t>
            </a:r>
            <a:r>
              <a:rPr lang="en-US" altLang="de-DE" sz="1400" dirty="0" smtClean="0"/>
              <a:t>v.0.1.0 </a:t>
            </a:r>
            <a:r>
              <a:rPr lang="en-US" altLang="de-DE" sz="1400" dirty="0" smtClean="0"/>
              <a:t>is created based on progress on SA2#149e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4 </a:t>
            </a:r>
            <a:r>
              <a:rPr lang="en-US" altLang="de-DE" sz="1400" dirty="0" smtClean="0"/>
              <a:t>TUs are allocated for study phase, with 3 TUs left after SA2#149e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TR skeleton, scope and architecture requirements/principles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2 of 3 objectives in the SID has got related KIs agreed including</a:t>
            </a:r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r>
              <a:rPr lang="en-GB" altLang="zh-CN" sz="1200" dirty="0" smtClean="0">
                <a:ea typeface="宋体"/>
                <a:cs typeface="Times New Roman"/>
              </a:rPr>
              <a:t>KI for WT#4: Enhancement to support Data Channel usage in IMS network</a:t>
            </a:r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rgbClr val="000000"/>
                </a:solidFill>
                <a:ea typeface="Malgun Gothic"/>
              </a:rPr>
              <a:t>KI for WT#3.1: </a:t>
            </a:r>
            <a:r>
              <a:rPr lang="en-US" altLang="zh-CN" sz="1200" dirty="0" smtClean="0"/>
              <a:t>IMS based AR telephony communication</a:t>
            </a:r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rgbClr val="000000"/>
                </a:solidFill>
                <a:ea typeface="Malgun Gothic"/>
              </a:rPr>
              <a:t>KI for WT#3.2: third </a:t>
            </a:r>
            <a:r>
              <a:rPr lang="en-GB" altLang="zh-CN" sz="1200" dirty="0" smtClean="0">
                <a:solidFill>
                  <a:srgbClr val="000000"/>
                </a:solidFill>
                <a:ea typeface="Malgun Gothic"/>
              </a:rPr>
              <a:t>party specific user identities</a:t>
            </a:r>
            <a:endParaRPr lang="en-US" altLang="zh-CN" sz="1400" dirty="0" smtClean="0"/>
          </a:p>
          <a:p>
            <a:pPr>
              <a:lnSpc>
                <a:spcPts val="1600"/>
              </a:lnSpc>
              <a:spcBef>
                <a:spcPts val="0"/>
              </a:spcBef>
            </a:pPr>
            <a:r>
              <a:rPr lang="en-US" altLang="zh-CN" sz="2000" dirty="0" smtClean="0"/>
              <a:t>Contentious Issue</a:t>
            </a:r>
          </a:p>
          <a:p>
            <a:pPr marL="719138" lvl="1" indent="-261938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The scope of KI for WT#5 in the SID needs further discussion at next meeting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Discuss and finalize KIs (</a:t>
            </a:r>
            <a:r>
              <a:rPr lang="en-US" altLang="zh-CN" sz="1400" dirty="0" smtClean="0"/>
              <a:t>especially </a:t>
            </a:r>
            <a:r>
              <a:rPr lang="en-US" altLang="zh-CN" sz="1400" dirty="0" smtClean="0"/>
              <a:t>for WT#5) at SA2#150e which is the last meeting for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Solutions for all KIs (including KI for WT#5) is allowed to be submitted and discussed at SA2#150e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Consideration of coordination with SA4</a:t>
            </a:r>
            <a:endParaRPr lang="en-US" altLang="zh-CN" sz="1400" dirty="0"/>
          </a:p>
        </p:txBody>
      </p:sp>
    </p:spTree>
    <p:extLst>
      <p:ext uri="{BB962C8B-B14F-4D97-AF65-F5344CB8AC3E}">
        <p14:creationId xmlns="" xmlns:p14="http://schemas.microsoft.com/office/powerpoint/2010/main" val="15427214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30729</TotalTime>
  <Words>286</Words>
  <Application>Microsoft Office PowerPoint</Application>
  <PresentationFormat>全屏显示(4:3)</PresentationFormat>
  <Paragraphs>82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   FS_NG_RTC Status Report</vt:lpstr>
      <vt:lpstr> FS_NG_RTC work plan</vt:lpstr>
      <vt:lpstr>FS_NG_RTC status after SA2#149e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R1</cp:lastModifiedBy>
  <cp:revision>1377</cp:revision>
  <dcterms:created xsi:type="dcterms:W3CDTF">2008-08-30T09:32:10Z</dcterms:created>
  <dcterms:modified xsi:type="dcterms:W3CDTF">2022-02-26T14:57:16Z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