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>
        <p:scale>
          <a:sx n="100" d="100"/>
          <a:sy n="100" d="100"/>
        </p:scale>
        <p:origin x="-92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S2-2201891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Feb 14-25,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smtClean="0"/>
              <a:t>FS_5GSATB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2000" b="1" dirty="0" smtClean="0"/>
          </a:p>
          <a:p>
            <a:pPr>
              <a:lnSpc>
                <a:spcPct val="80000"/>
              </a:lnSpc>
            </a:pPr>
            <a:endParaRPr lang="en-GB" sz="18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latin typeface="Arial" charset="0"/>
              </a:rPr>
              <a:t>CATT</a:t>
            </a:r>
            <a:r>
              <a:rPr lang="en-US" sz="18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after SA2#149E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23.700-27 </a:t>
            </a:r>
            <a:r>
              <a:rPr lang="en-US" altLang="de-DE" sz="1200" dirty="0"/>
              <a:t>v.0.1.0 </a:t>
            </a:r>
            <a:r>
              <a:rPr lang="en-US" altLang="de-DE" sz="1200" dirty="0" smtClean="0"/>
              <a:t>is created </a:t>
            </a:r>
            <a:r>
              <a:rPr lang="en-US" altLang="de-DE" sz="1200" dirty="0"/>
              <a:t>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6 </a:t>
            </a:r>
            <a:r>
              <a:rPr lang="en-US" altLang="de-DE" sz="1200" dirty="0"/>
              <a:t>contributions agreed (including TR skeleton, scope, architecture assumptions and requirements, </a:t>
            </a:r>
            <a:r>
              <a:rPr lang="en-US" altLang="de-DE" sz="1200" dirty="0" smtClean="0"/>
              <a:t>key issues and a solution). 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0.5 </a:t>
            </a:r>
            <a:r>
              <a:rPr lang="en-US" altLang="de-DE" sz="1200" dirty="0"/>
              <a:t>TU used and  </a:t>
            </a:r>
            <a:r>
              <a:rPr lang="en-US" altLang="de-DE" sz="1200" dirty="0" smtClean="0"/>
              <a:t>3 </a:t>
            </a:r>
            <a:r>
              <a:rPr lang="en-US" altLang="de-DE" sz="1200" dirty="0"/>
              <a:t>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3 </a:t>
            </a:r>
            <a:r>
              <a:rPr lang="de-DE" altLang="de-DE" sz="1600" b="1" dirty="0"/>
              <a:t>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KI#1:</a:t>
            </a:r>
            <a:r>
              <a:rPr lang="en-GB" altLang="zh-CN" sz="1200" dirty="0"/>
              <a:t> PCC/</a:t>
            </a:r>
            <a:r>
              <a:rPr lang="en-GB" altLang="zh-CN" sz="1200" dirty="0" err="1"/>
              <a:t>QoS</a:t>
            </a:r>
            <a:r>
              <a:rPr lang="en-GB" altLang="zh-CN" sz="1200" dirty="0"/>
              <a:t> control enhancement considering dynamic satellite backhaul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KI#2: Support of Satellite Edge Computing via UPF on 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KI#3: Support of Local Data Switching via UPF on-board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1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Key issue 1 </a:t>
            </a:r>
            <a:r>
              <a:rPr lang="en-US" altLang="de-DE" sz="1200" dirty="0" smtClean="0"/>
              <a:t>may require </a:t>
            </a:r>
            <a:r>
              <a:rPr lang="en-US" altLang="de-DE" sz="1200" dirty="0"/>
              <a:t>coordination with RAN WGs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/>
              <a:t>SA3 for the Security </a:t>
            </a:r>
            <a:r>
              <a:rPr lang="en-US" altLang="de-DE" sz="1200" dirty="0" smtClean="0"/>
              <a:t>aspects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SA3-LI </a:t>
            </a:r>
            <a:r>
              <a:rPr lang="en-US" altLang="de-DE" sz="1200" dirty="0"/>
              <a:t>for the LI aspects</a:t>
            </a:r>
            <a:r>
              <a:rPr lang="en-US" altLang="de-DE" sz="1200" dirty="0" smtClean="0"/>
              <a:t>.</a:t>
            </a:r>
            <a:endParaRPr lang="de-DE" altLang="de-DE" sz="1600" b="1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336987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(SA2#150)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Last meeting for </a:t>
            </a:r>
            <a:r>
              <a:rPr lang="en-US" sz="1200" dirty="0" smtClean="0"/>
              <a:t>new or updated KIs</a:t>
            </a: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New and updated solutions for all  KIs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</a:t>
            </a:r>
            <a:r>
              <a:rPr lang="en-US" altLang="zh-CN" sz="1200" dirty="0"/>
              <a:t>: discuss TR skeleton, TR scope, assumptions and Key </a:t>
            </a:r>
            <a:r>
              <a:rPr lang="en-US" altLang="zh-CN" sz="1200" dirty="0" smtClean="0"/>
              <a:t>Issues, start </a:t>
            </a:r>
            <a:r>
              <a:rPr lang="en-US" altLang="zh-CN" sz="1200" dirty="0"/>
              <a:t>the solution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SA2#150</a:t>
            </a:r>
            <a:r>
              <a:rPr lang="en-US" altLang="zh-CN" sz="1200" dirty="0"/>
              <a:t>: last meeting for Key Issues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continue the solution discussions 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SA2#151</a:t>
            </a:r>
            <a:r>
              <a:rPr lang="en-US" altLang="zh-CN" sz="1200" dirty="0"/>
              <a:t>: continue the solution discussions and start the solution evaluation.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</a:t>
            </a:r>
            <a:r>
              <a:rPr lang="en-US" altLang="zh-CN" sz="1200" dirty="0"/>
              <a:t>: last meeting for </a:t>
            </a:r>
            <a:r>
              <a:rPr lang="en-US" altLang="zh-CN" sz="1200" dirty="0" smtClean="0"/>
              <a:t>updated </a:t>
            </a:r>
            <a:r>
              <a:rPr lang="en-US" altLang="zh-CN" sz="1200" dirty="0"/>
              <a:t>solutions, continue the solution evaluation, and send the TR for </a:t>
            </a:r>
            <a:r>
              <a:rPr lang="en-US" altLang="zh-CN" sz="1200" dirty="0" smtClean="0"/>
              <a:t>information. </a:t>
            </a:r>
            <a:r>
              <a:rPr lang="en-US" altLang="zh-CN" sz="1200" dirty="0"/>
              <a:t>Approve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WID (for concluded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</a:t>
            </a:r>
            <a:r>
              <a:rPr lang="en-US" altLang="zh-CN" sz="1200" dirty="0"/>
              <a:t>: continue the evaluation and conclusion for remaining Key Issues. Revise and Approve the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</a:t>
            </a:r>
            <a:r>
              <a:rPr lang="en-US" altLang="zh-CN" sz="1200" dirty="0"/>
              <a:t>and #154AH: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851220"/>
              </p:ext>
            </p:extLst>
          </p:nvPr>
        </p:nvGraphicFramePr>
        <p:xfrm>
          <a:off x="-4" y="4302125"/>
          <a:ext cx="9144004" cy="848961"/>
        </p:xfrm>
        <a:graphic>
          <a:graphicData uri="http://schemas.openxmlformats.org/drawingml/2006/table">
            <a:tbl>
              <a:tblPr firstRow="1" firstCol="1" bandRow="1"/>
              <a:tblGrid>
                <a:gridCol w="703385"/>
                <a:gridCol w="780643"/>
                <a:gridCol w="592422"/>
                <a:gridCol w="696731"/>
                <a:gridCol w="743743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FS_5GSATB status after SA2#149E (2/2)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FS_5GSATB Status at SA#95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dirty="0"/>
              <a:t>Progress since SA#94: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TR </a:t>
            </a:r>
            <a:r>
              <a:rPr lang="en-US" altLang="de-DE" sz="1200" dirty="0" smtClean="0"/>
              <a:t>Skeleton, TR </a:t>
            </a:r>
            <a:r>
              <a:rPr lang="en-US" altLang="de-DE" sz="1200" dirty="0"/>
              <a:t>Scope, Architectural Assumption and requirements </a:t>
            </a:r>
            <a:r>
              <a:rPr lang="en-US" altLang="de-DE" sz="1200" dirty="0" smtClean="0"/>
              <a:t>are agreed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3 </a:t>
            </a:r>
            <a:r>
              <a:rPr lang="en-US" altLang="de-DE" sz="1200" dirty="0"/>
              <a:t>Key Issues </a:t>
            </a:r>
            <a:r>
              <a:rPr lang="en-US" altLang="de-DE" sz="1200" dirty="0" smtClean="0"/>
              <a:t> and 1 solution are agreed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TR </a:t>
            </a:r>
            <a:r>
              <a:rPr lang="en-US" altLang="zh-CN" sz="1200" dirty="0" smtClean="0"/>
              <a:t>23.700-27 </a:t>
            </a:r>
            <a:r>
              <a:rPr lang="en-US" altLang="zh-CN" sz="1200" dirty="0"/>
              <a:t>v0.1.0 generated based on the agreed contributions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RAN impact depends on the conclusions of the </a:t>
            </a:r>
            <a:r>
              <a:rPr lang="en-US" sz="1200" dirty="0" smtClean="0"/>
              <a:t>solutions for KI#1.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Finalized </a:t>
            </a:r>
            <a:r>
              <a:rPr lang="en-US" sz="1200" kern="0" dirty="0" smtClean="0"/>
              <a:t>KIs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Continue </a:t>
            </a:r>
            <a:r>
              <a:rPr lang="en-US" altLang="zh-CN" sz="1200" dirty="0"/>
              <a:t>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1303333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b33437f-65a5-48c5-b537-19efd290f967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17952</TotalTime>
  <Words>435</Words>
  <Application>Microsoft Office PowerPoint</Application>
  <PresentationFormat>全屏显示(4:3)</PresentationFormat>
  <Paragraphs>103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FS_5GSATB Status Report</vt:lpstr>
      <vt:lpstr>FS_5GSATB status after SA2#149E (1/2)</vt:lpstr>
      <vt:lpstr>PowerPoint 演示文稿</vt:lpstr>
      <vt:lpstr>FS_5GSATB Status at SA#95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S2-2200380</cp:lastModifiedBy>
  <cp:revision>1329</cp:revision>
  <dcterms:created xsi:type="dcterms:W3CDTF">2008-08-30T09:32:10Z</dcterms:created>
  <dcterms:modified xsi:type="dcterms:W3CDTF">2022-02-25T06:14:40Z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