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201" d="100"/>
          <a:sy n="201" d="100"/>
        </p:scale>
        <p:origin x="186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VMR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S2-2201889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to RAN (and RAN3) regarding the IAB support of NR satellite access.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contribution postponed pending response of the LS.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and 2.25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Mobile base station relay configuration support in 5GC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GB" sz="1100" dirty="0">
                <a:effectLst/>
              </a:rPr>
              <a:t>Efficient mobility for UEs connecting to/disconnecting from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GB" sz="1100" dirty="0">
                <a:effectLst/>
              </a:rPr>
              <a:t>Efficient mobility and service continuity when served by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GB" sz="1100" dirty="0">
                <a:effectLst/>
              </a:rPr>
              <a:t>Support of roaming of mobile base station relays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sz="1100" dirty="0">
                <a:effectLst/>
              </a:rPr>
              <a:t>Support of location services for UEs accessing via a mobile base station relay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GB" sz="1100" dirty="0">
                <a:effectLst/>
              </a:rPr>
              <a:t>Provide cell ID/TAC of mobile base station relay for services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#4, #6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66920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any new Key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solutions for all Key Issues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work.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349510"/>
              </p:ext>
            </p:extLst>
          </p:nvPr>
        </p:nvGraphicFramePr>
        <p:xfrm>
          <a:off x="405282" y="3268832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Scope, Architectural assumptions and requirements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Key Issues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23.700-05 v0.1.0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dependency identified for 5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1 LS to RAN/RAN3 regarding IAB support of NR satellite access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8787614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45914</TotalTime>
  <Words>549</Words>
  <Application>Microsoft Office PowerPoint</Application>
  <PresentationFormat>On-screen Show (4:3)</PresentationFormat>
  <Paragraphs>110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FS_VMR Status Report</vt:lpstr>
      <vt:lpstr>FS_VMR status after SA2#149E (1/2)</vt:lpstr>
      <vt:lpstr>FS_VMR status after SA2#149E (2/2)</vt:lpstr>
      <vt:lpstr>FS_VMR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TR 23.700-005 v0.1.0</cp:lastModifiedBy>
  <cp:revision>1874</cp:revision>
  <dcterms:created xsi:type="dcterms:W3CDTF">2008-08-30T09:32:10Z</dcterms:created>
  <dcterms:modified xsi:type="dcterms:W3CDTF">2022-03-01T13:43:05Z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