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9"/>
  </p:notesMasterIdLst>
  <p:handoutMasterIdLst>
    <p:handoutMasterId r:id="rId10"/>
  </p:handoutMasterIdLst>
  <p:sldIdLst>
    <p:sldId id="303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89" autoAdjust="0"/>
    <p:restoredTop sz="86455" autoAdjust="0"/>
  </p:normalViewPr>
  <p:slideViewPr>
    <p:cSldViewPr snapToGrid="0">
      <p:cViewPr varScale="1">
        <p:scale>
          <a:sx n="54" d="100"/>
          <a:sy n="54" d="100"/>
        </p:scale>
        <p:origin x="141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C9F254D7-E182-49A1-BFE2-847DEA3F75DD}"/>
    <pc:docChg chg="custSel modSld modMainMaster">
      <pc:chgData name="Chandramouli, Devaki (Nokia - US/Dallas)" userId="ebf2a9f8-651b-4485-926f-9d93c0eafbc5" providerId="ADAL" clId="{C9F254D7-E182-49A1-BFE2-847DEA3F75DD}" dt="2022-02-28T22:42:24.943" v="671" actId="20577"/>
      <pc:docMkLst>
        <pc:docMk/>
      </pc:docMkLst>
      <pc:sldChg chg="modSp mod modNotesTx">
        <pc:chgData name="Chandramouli, Devaki (Nokia - US/Dallas)" userId="ebf2a9f8-651b-4485-926f-9d93c0eafbc5" providerId="ADAL" clId="{C9F254D7-E182-49A1-BFE2-847DEA3F75DD}" dt="2022-02-28T22:42:24.943" v="671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C9F254D7-E182-49A1-BFE2-847DEA3F75DD}" dt="2022-02-28T22:31:59.747" v="49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C9F254D7-E182-49A1-BFE2-847DEA3F75DD}" dt="2022-02-28T22:42:24.943" v="671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 modGraphic">
          <ac:chgData name="Chandramouli, Devaki (Nokia - US/Dallas)" userId="ebf2a9f8-651b-4485-926f-9d93c0eafbc5" providerId="ADAL" clId="{C9F254D7-E182-49A1-BFE2-847DEA3F75DD}" dt="2022-02-28T22:34:45.353" v="124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C9F254D7-E182-49A1-BFE2-847DEA3F75DD}" dt="2022-02-28T22:31:40.342" v="3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C9F254D7-E182-49A1-BFE2-847DEA3F75DD}" dt="2022-02-28T22:31:07.501" v="1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C9F254D7-E182-49A1-BFE2-847DEA3F75DD}" dt="2022-02-28T22:31:40.342" v="3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C9F254D7-E182-49A1-BFE2-847DEA3F75DD}" dt="2022-02-28T22:31:29.686" v="3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C9F254D7-E182-49A1-BFE2-847DEA3F75DD}" dt="2022-02-28T22:31:40.342" v="3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8DDCB5EF-91EB-46C5-9D49-22ADF11B353B}"/>
    <pc:docChg chg="modSld">
      <pc:chgData name="Chandramouli, Devaki (Nokia - US/Dallas)" userId="ebf2a9f8-651b-4485-926f-9d93c0eafbc5" providerId="ADAL" clId="{8DDCB5EF-91EB-46C5-9D49-22ADF11B353B}" dt="2022-02-28T22:18:22.339" v="50" actId="6549"/>
      <pc:docMkLst>
        <pc:docMk/>
      </pc:docMkLst>
      <pc:sldChg chg="modSp mod">
        <pc:chgData name="Chandramouli, Devaki (Nokia - US/Dallas)" userId="ebf2a9f8-651b-4485-926f-9d93c0eafbc5" providerId="ADAL" clId="{8DDCB5EF-91EB-46C5-9D49-22ADF11B353B}" dt="2022-02-28T22:18:22.339" v="50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DDCB5EF-91EB-46C5-9D49-22ADF11B353B}" dt="2022-02-28T22:18:22.339" v="50" actId="6549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WG2#149E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14th –  25th,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S2-2101888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February 14 - 25,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5TRS_URLLC status at SA#95E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P-CR on </a:t>
            </a:r>
            <a:r>
              <a:rPr lang="en-US" altLang="zh-CN" sz="1600" dirty="0" err="1"/>
              <a:t>ToC</a:t>
            </a:r>
            <a:r>
              <a:rPr lang="en-US" altLang="zh-CN" sz="1600" dirty="0"/>
              <a:t> for TR 23.700-25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P-CR on Scope for TR 23.700-25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P-CRs for Architecture assumptions agreed.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6 P-CRs with 6 New Key Issues agreed.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P-CRs with 2 New Solutions agreed.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S2-2201767 - LS out sent to RAN2 (with RAN1, RAN3 in CC) to obtain feedback related to problem statements for one of the KI “</a:t>
            </a:r>
            <a:r>
              <a:rPr lang="en-GB" sz="1600" dirty="0"/>
              <a:t>LS on RAN feedback for low latency”</a:t>
            </a:r>
            <a:r>
              <a:rPr lang="en-US" sz="1600" dirty="0"/>
              <a:t>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7561684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9061</TotalTime>
  <Words>135</Words>
  <Application>Microsoft Office PowerPoint</Application>
  <PresentationFormat>On-screen Show (4:3)</PresentationFormat>
  <Paragraphs>25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IIoT Status Report</vt:lpstr>
      <vt:lpstr>5TRS_URLLC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Devaki Chandramouli</cp:lastModifiedBy>
  <cp:revision>1298</cp:revision>
  <dcterms:created xsi:type="dcterms:W3CDTF">2008-08-30T09:32:10Z</dcterms:created>
  <dcterms:modified xsi:type="dcterms:W3CDTF">2022-02-28T22:42:35Z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