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9"/>
  </p:notesMasterIdLst>
  <p:handoutMasterIdLst>
    <p:handoutMasterId r:id="rId10"/>
  </p:handoutMasterIdLst>
  <p:sldIdLst>
    <p:sldId id="303" r:id="rId5"/>
    <p:sldId id="787" r:id="rId6"/>
    <p:sldId id="788" r:id="rId7"/>
    <p:sldId id="786" r:id="rId8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62A14D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5538" autoAdjust="0"/>
    <p:restoredTop sz="94627" autoAdjust="0"/>
  </p:normalViewPr>
  <p:slideViewPr>
    <p:cSldViewPr snapToGrid="0">
      <p:cViewPr varScale="1">
        <p:scale>
          <a:sx n="114" d="100"/>
          <a:sy n="114" d="100"/>
        </p:scale>
        <p:origin x="1646" y="55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commentAuthors" Target="commentAuthors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3/1/2022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3/1/2022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1947060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24474227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9624113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#149E</a:t>
            </a: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E-Meeting, 14-25 Feb 2022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S2-2201875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WG2#149E</a:t>
            </a:r>
            <a:r>
              <a:rPr lang="en-GB" altLang="de-DE" sz="1200" baseline="0" dirty="0">
                <a:solidFill>
                  <a:schemeClr val="bg1"/>
                </a:solidFill>
              </a:rPr>
              <a:t> E-Meeting</a:t>
            </a:r>
            <a:r>
              <a:rPr lang="en-GB" altLang="de-DE" sz="1200" dirty="0">
                <a:solidFill>
                  <a:schemeClr val="bg1"/>
                </a:solidFill>
              </a:rPr>
              <a:t>,</a:t>
            </a:r>
            <a:r>
              <a:rPr lang="en-GB" altLang="de-DE" sz="1200" baseline="0" dirty="0">
                <a:solidFill>
                  <a:schemeClr val="bg1"/>
                </a:solidFill>
              </a:rPr>
              <a:t> Feb 14-25, 2022</a:t>
            </a:r>
            <a:endParaRPr lang="en-GB" altLang="de-DE" sz="1200" dirty="0">
              <a:solidFill>
                <a:schemeClr val="bg1"/>
              </a:solidFill>
            </a:endParaRP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2022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3.emf"/><Relationship Id="rId4" Type="http://schemas.openxmlformats.org/officeDocument/2006/relationships/package" Target="../embeddings/Microsoft_Excel_Worksheet.xlsx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22946" y="2239766"/>
            <a:ext cx="701909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3600" dirty="0"/>
              <a:t> </a:t>
            </a:r>
            <a:r>
              <a:rPr lang="en-US" altLang="de-DE" sz="3600" b="1" dirty="0"/>
              <a:t>FS_REDCAP_Ph2 Status </a:t>
            </a:r>
            <a:r>
              <a:rPr lang="en-GB" altLang="zh-CN" sz="3600" b="1" dirty="0"/>
              <a:t>Report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432061" y="3890354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b="1" dirty="0"/>
            </a:br>
            <a:r>
              <a:rPr lang="en-US" altLang="en-US" sz="2000" b="1" dirty="0"/>
              <a:t>Qian Chen</a:t>
            </a: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en-GB" sz="1800" b="1" dirty="0">
                <a:latin typeface="Arial" charset="0"/>
              </a:rPr>
              <a:t>Ericsson</a:t>
            </a: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7602740" cy="787400"/>
          </a:xfrm>
        </p:spPr>
        <p:txBody>
          <a:bodyPr/>
          <a:lstStyle/>
          <a:p>
            <a:r>
              <a:rPr lang="en-US" altLang="de-DE" sz="2800" b="1" dirty="0"/>
              <a:t>FS_REDCAP_Ph2 status after SA2#149E (1/2)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369950" y="2385090"/>
            <a:ext cx="8554481" cy="3885739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de-DE" altLang="de-DE" sz="1800" b="1" dirty="0"/>
              <a:t>General: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Total 7 </a:t>
            </a:r>
            <a:r>
              <a:rPr lang="en-US" altLang="de-DE" sz="1400" dirty="0" err="1"/>
              <a:t>pCRs</a:t>
            </a:r>
            <a:r>
              <a:rPr lang="en-US" altLang="de-DE" sz="1400" dirty="0"/>
              <a:t> agreed, including: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TR skeleton (S2-2200326)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Scope, architectural assumptions and requirements (S2-2201568)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One key issue specified (S2-2201569)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4 solutions papers (S2-2201570, S2-2201571, S2-2201572, S2-2201573)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/>
              <a:t>Revised SID S2-2201687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/>
              <a:t>TR 23.700-68 v0.1.0 is generated based on above agreed contributions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Total TUs requested for Study Phase in 2022 is 3. 0.5 TU is used and 2.5 TUs are remaining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400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800" b="1" dirty="0"/>
              <a:t>RAN impacts and dependencies</a:t>
            </a:r>
            <a:r>
              <a:rPr lang="en-US" sz="1800" dirty="0"/>
              <a:t>:</a:t>
            </a:r>
            <a:endParaRPr lang="de-DE" sz="18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dirty="0"/>
              <a:t>Key issue 1 requires coordination with RAN WGs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sz="1600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de-DE" sz="1800" b="1" dirty="0"/>
              <a:t>Contentious Issue: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400" dirty="0"/>
              <a:t>None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sz="1600" dirty="0"/>
          </a:p>
        </p:txBody>
      </p:sp>
      <p:graphicFrame>
        <p:nvGraphicFramePr>
          <p:cNvPr id="5" name="Content Placeholder 8">
            <a:extLst>
              <a:ext uri="{FF2B5EF4-FFF2-40B4-BE49-F238E27FC236}">
                <a16:creationId xmlns:a16="http://schemas.microsoft.com/office/drawing/2014/main" id="{5071FF20-0011-4FEF-AB7D-19DC3A85FB8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29976596"/>
              </p:ext>
            </p:extLst>
          </p:nvPr>
        </p:nvGraphicFramePr>
        <p:xfrm>
          <a:off x="307180" y="1259353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63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FS_REDCAP_Ph2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Study on </a:t>
                      </a:r>
                      <a:r>
                        <a:rPr lang="en-US" sz="1400" b="1" i="0" u="none" strike="noStrike" dirty="0" err="1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RedCap</a:t>
                      </a: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 phase 2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-&gt; 30 %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September, 22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SP-211635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6549111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02348" cy="787400"/>
          </a:xfrm>
        </p:spPr>
        <p:txBody>
          <a:bodyPr/>
          <a:lstStyle/>
          <a:p>
            <a:r>
              <a:rPr lang="en-US" altLang="de-DE" sz="2800" b="1" dirty="0"/>
              <a:t>FS_REDCAP_Ph2 status after SA2#149E (2/2)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399306" y="1238967"/>
            <a:ext cx="8554481" cy="5016674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800" b="1" dirty="0"/>
              <a:t>Focus for the Next Meeting (SA2#150)</a:t>
            </a:r>
            <a:r>
              <a:rPr lang="de-DE" sz="1800" dirty="0"/>
              <a:t>:</a:t>
            </a:r>
            <a:endParaRPr lang="en-US" sz="18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Solving ENs/Improvement of existing solutions, potential new solutions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Start initial evaluation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Potential further discussion on key issue or architecture assumption</a:t>
            </a:r>
            <a:endParaRPr lang="de-DE" sz="14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altLang="de-DE" sz="12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altLang="de-DE" sz="12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800" b="1" dirty="0"/>
              <a:t>Overall Plan</a:t>
            </a:r>
            <a:r>
              <a:rPr lang="en-US" altLang="zh-CN" sz="18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30% progress on the study. Continue the study based on following overall time plan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SA2#149E Feb(0.5 TU): </a:t>
            </a:r>
            <a:r>
              <a:rPr lang="en-US" altLang="de-DE" sz="1200" dirty="0"/>
              <a:t>TR skeleton; Agreement on scope, architecture assumptions and requirements, key issues; solution proposals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SA2#150E Apr(0.5 TU): Solution proposals/updates; initial evaluation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SA2#151E May(0.5 TU): Evaluations; solution update; initial conclusion; TR for information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SA2#152E Aug(0.5 TU): Evaluations; conclusions; WID approval; TR for approval</a:t>
            </a:r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2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506BE77A-240F-4056-8A43-E031ACA541B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75121197"/>
              </p:ext>
            </p:extLst>
          </p:nvPr>
        </p:nvGraphicFramePr>
        <p:xfrm>
          <a:off x="655057" y="4460979"/>
          <a:ext cx="7935205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0" name="Worksheet" r:id="rId4" imgW="9212496" imgH="556151" progId="Excel.Sheet.12">
                  <p:embed/>
                </p:oleObj>
              </mc:Choice>
              <mc:Fallback>
                <p:oleObj name="Worksheet" r:id="rId4" imgW="9212496" imgH="556151" progId="Excel.Sheet.12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44458279-F385-4FEC-9F1F-BBE5D9733F1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55057" y="4460979"/>
                        <a:ext cx="7935205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22372147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FS_REDCAP_Ph2 Status at SA#95-e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903406571"/>
              </p:ext>
            </p:extLst>
          </p:nvPr>
        </p:nvGraphicFramePr>
        <p:xfrm>
          <a:off x="179388" y="1376363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63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FS_REDCAP_Ph2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Study on </a:t>
                      </a:r>
                      <a:r>
                        <a:rPr lang="en-US" sz="1400" b="1" i="0" u="none" strike="noStrike" dirty="0" err="1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RedCap</a:t>
                      </a: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 phase 2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-&gt; 30 %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September, 22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SP-211635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7"/>
            <a:ext cx="8709026" cy="3765774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dirty="0"/>
              <a:t>Progress since SA#94-e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Total 7 </a:t>
            </a:r>
            <a:r>
              <a:rPr lang="en-US" altLang="de-DE" sz="1400" dirty="0" err="1"/>
              <a:t>pCRs</a:t>
            </a:r>
            <a:r>
              <a:rPr lang="en-US" altLang="de-DE" sz="1400" dirty="0"/>
              <a:t> agreed, including: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TR skeleton (S2-2200326)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Scope, architectural assumptions and requirements (S2-2201568)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One key issues specified (S2-2201569)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4 solutions papers (S2-2201570, S2-2201571, S2-2201572, S2-2201573)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/>
              <a:t>Revised SID in S2-2201687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/>
              <a:t>TR 23.700-68 v0.1.0 is generated based on above agreed contributions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4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1800" b="1" dirty="0">
                <a:ea typeface="+mn-ea"/>
                <a:cs typeface="+mn-cs"/>
              </a:rPr>
              <a:t>RAN impacts and dependencies:</a:t>
            </a:r>
            <a:endParaRPr lang="de-DE" sz="18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/>
              <a:t>RAN impact depends on the conclusions of the KIs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de-DE" sz="1800" b="1" dirty="0">
                <a:ea typeface="+mn-ea"/>
                <a:cs typeface="+mn-cs"/>
              </a:rPr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kern="0" dirty="0"/>
              <a:t>Continue the study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sz="12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US" altLang="zh-CN" sz="1200" dirty="0"/>
          </a:p>
        </p:txBody>
      </p:sp>
    </p:spTree>
    <p:extLst>
      <p:ext uri="{BB962C8B-B14F-4D97-AF65-F5344CB8AC3E}">
        <p14:creationId xmlns:p14="http://schemas.microsoft.com/office/powerpoint/2010/main" val="2754923581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A7AC0C743A294CADF60F661720E3E6" ma:contentTypeVersion="13" ma:contentTypeDescription="Create a new document." ma:contentTypeScope="" ma:versionID="140b6c57cf7b45b8f349b6410d858205">
  <xsd:schema xmlns:xsd="http://www.w3.org/2001/XMLSchema" xmlns:xs="http://www.w3.org/2001/XMLSchema" xmlns:p="http://schemas.microsoft.com/office/2006/metadata/properties" xmlns:ns3="db33437f-65a5-48c5-b537-19efd290f967" xmlns:ns4="6f846979-0e6f-42ff-8b87-e1893efeda99" targetNamespace="http://schemas.microsoft.com/office/2006/metadata/properties" ma:root="true" ma:fieldsID="a1405e4e4adcc105ad15c0e5971b16d4" ns3:_="" ns4:_="">
    <xsd:import namespace="db33437f-65a5-48c5-b537-19efd290f967"/>
    <xsd:import namespace="6f846979-0e6f-42ff-8b87-e1893efeda99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Location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b33437f-65a5-48c5-b537-19efd290f967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846979-0e6f-42ff-8b87-e1893efeda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4" nillable="true" ma:displayName="MediaServiceLocation" ma:internalName="MediaServiceLocation" ma:readOnly="true">
      <xsd:simpleType>
        <xsd:restriction base="dms:Text"/>
      </xsd:simpleType>
    </xsd:element>
    <xsd:element name="MediaServiceAutoTags" ma:index="15" nillable="true" ma:displayName="MediaServiceAutoTags" ma:internalName="MediaServiceAutoTags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195B229-0FAC-41EF-BDC1-1542F634546F}">
  <ds:schemaRefs>
    <ds:schemaRef ds:uri="db33437f-65a5-48c5-b537-19efd290f967"/>
    <ds:schemaRef ds:uri="http://purl.org/dc/terms/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6f846979-0e6f-42ff-8b87-e1893efeda99"/>
    <ds:schemaRef ds:uri="http://schemas.microsoft.com/office/2006/metadata/properties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D6C67825-8C3F-4748-8691-0516FC3FC0DC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A3D7332-4B03-480A-9F0F-53108093DE8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b33437f-65a5-48c5-b537-19efd290f967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18601</TotalTime>
  <Words>396</Words>
  <Application>Microsoft Office PowerPoint</Application>
  <PresentationFormat>On-screen Show (4:3)</PresentationFormat>
  <Paragraphs>71</Paragraphs>
  <Slides>4</Slides>
  <Notes>4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Arial </vt:lpstr>
      <vt:lpstr>Arial</vt:lpstr>
      <vt:lpstr>Calibri</vt:lpstr>
      <vt:lpstr>Times New Roman</vt:lpstr>
      <vt:lpstr>Office Theme</vt:lpstr>
      <vt:lpstr>Worksheet</vt:lpstr>
      <vt:lpstr>   FS_REDCAP_Ph2 Status Report</vt:lpstr>
      <vt:lpstr>FS_REDCAP_Ph2 status after SA2#149E (1/2)</vt:lpstr>
      <vt:lpstr>FS_REDCAP_Ph2 status after SA2#149E (2/2)</vt:lpstr>
      <vt:lpstr>FS_REDCAP_Ph2 Status at SA#95-e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Ericsson_CQ</cp:lastModifiedBy>
  <cp:revision>1376</cp:revision>
  <dcterms:created xsi:type="dcterms:W3CDTF">2008-08-30T09:32:10Z</dcterms:created>
  <dcterms:modified xsi:type="dcterms:W3CDTF">2022-03-01T13:55:57Z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0x0101003AA7AC0C743A294CADF60F661720E3E6</vt:lpwstr>
  </property>
</Properties>
</file>