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3" r:id="rId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10" autoAdjust="0"/>
    <p:restoredTop sz="96692" autoAdjust="0"/>
  </p:normalViewPr>
  <p:slideViewPr>
    <p:cSldViewPr snapToGrid="0">
      <p:cViewPr varScale="1">
        <p:scale>
          <a:sx n="167" d="100"/>
          <a:sy n="167" d="100"/>
        </p:scale>
        <p:origin x="600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2/20/2022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2/20/2022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5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S2-2201684: 3GPP SA2 Excellence Award 2021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S2-2201684: 3GPP SA2 Excellence Award 2021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S2-2201684: 3GPP SA2 Excellence Award 2021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85308" y="1768964"/>
            <a:ext cx="7411065" cy="117212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SA2 Excellence Award</a:t>
            </a:r>
            <a:b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CC9585F7-70ED-4720-A708-AFF6A0B73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7920" y="3397301"/>
            <a:ext cx="6710172" cy="833506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Puneet Jain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SA2 Chair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456" y="2552131"/>
            <a:ext cx="3481850" cy="219729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200" i="1" dirty="0">
                <a:latin typeface="+mj-lt"/>
              </a:rPr>
              <a:t>“This award is in appreciation of your outstanding contributions to 3GPP SA2. You have demonstrated superior dedication and a positive attitude while driving multiple big features in SA2 (as Rapporteur) such as UE Power Consumption, 5G System Architecture, and most recently Non-Public Networks (NPN). You work diligently to find a good solution to the open issue in a bi-partisan manner and strive towards the development of high-quality 3GPP specifications. Many thanks for your excellent work!”</a:t>
            </a:r>
            <a:endParaRPr lang="en-US" altLang="en-US" sz="1200" i="1" dirty="0">
              <a:latin typeface="+mj-lt"/>
            </a:endParaRPr>
          </a:p>
          <a:p>
            <a:pPr marL="0" indent="0">
              <a:buNone/>
              <a:defRPr/>
            </a:pPr>
            <a:endParaRPr lang="en-US" sz="1200" i="1" dirty="0"/>
          </a:p>
          <a:p>
            <a:pPr marL="0" indent="0"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77A7A4-22F5-4B3F-BD09-DF7B3671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 Excellence Award 2021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2EA628-998E-4F31-AAB2-65E748D8DC42}"/>
              </a:ext>
            </a:extLst>
          </p:cNvPr>
          <p:cNvSpPr txBox="1">
            <a:spLocks/>
          </p:cNvSpPr>
          <p:nvPr/>
        </p:nvSpPr>
        <p:spPr bwMode="auto">
          <a:xfrm>
            <a:off x="879322" y="1173708"/>
            <a:ext cx="3481850" cy="104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Congratulations!</a:t>
            </a:r>
          </a:p>
          <a:p>
            <a:pPr marL="0" indent="0" algn="ctr">
              <a:buFontTx/>
              <a:buNone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Peter Hedman </a:t>
            </a:r>
            <a:endParaRPr lang="en-US" altLang="en-US" sz="2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en-US" altLang="en-US" sz="1200" kern="0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618FD24-7996-4C71-9120-C02DEE188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82" y="898358"/>
            <a:ext cx="2709688" cy="38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371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108</Words>
  <Application>Microsoft Office PowerPoint</Application>
  <PresentationFormat>On-screen Show (16:9)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   3GPP SA2 Excellence Award 2021 </vt:lpstr>
      <vt:lpstr>SA2 Excellence Award 2021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SA2 Q3/Q4 Work Planning </dc:title>
  <dc:creator>06-10-2219_Puneet Jain</dc:creator>
  <cp:keywords>CTPClassification=CTP_NT</cp:keywords>
  <cp:lastModifiedBy>Puneet Jain</cp:lastModifiedBy>
  <cp:revision>94</cp:revision>
  <dcterms:created xsi:type="dcterms:W3CDTF">2020-07-06T23:21:42Z</dcterms:created>
  <dcterms:modified xsi:type="dcterms:W3CDTF">2022-02-21T06:15:07Z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