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00" d="100"/>
          <a:sy n="100" d="100"/>
        </p:scale>
        <p:origin x="11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en-US" altLang="de-DE" sz="1200" dirty="0" err="1"/>
              <a:t>AIMLsys</a:t>
            </a:r>
            <a:r>
              <a:rPr lang="en-US" altLang="de-DE" sz="1200" dirty="0"/>
              <a:t> </a:t>
            </a:r>
            <a:r>
              <a:rPr lang="de-DE" altLang="de-DE" sz="1200" dirty="0"/>
              <a:t>TR 23.700-80 v0.1.0 is available </a:t>
            </a:r>
            <a:r>
              <a:rPr lang="de-DE" altLang="de-DE" sz="1200" u="sng" dirty="0"/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2020 is 12 TUs is used and 11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 err="1"/>
              <a:t>xxxx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x solutions added</a:t>
            </a:r>
            <a:endParaRPr lang="de-DE" altLang="de-DE" sz="16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340079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x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x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Last meeting for New KIs approval, start of new solutions approval, continuing the architecture requirements, assumptions, terminology &amp; possible reference architecture.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 &amp; possible reference architecture.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for New KIs approval, start of new solutions approval, continuing the architecture requirements, assumptions, terminology &amp; possible reference architecture.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new solutions approval, TR solution clean up, start of solution evaluation.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Aug(2.0 TU): </a:t>
            </a:r>
            <a:r>
              <a:rPr lang="en-US" sz="1200" dirty="0"/>
              <a:t>TR solution clean-up, solution evaluation, start of conclusions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Oct(1.5 TU): </a:t>
            </a:r>
            <a:r>
              <a:rPr lang="en-US" sz="1200" dirty="0"/>
              <a:t>Study phase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847724" y="5192964"/>
            <a:ext cx="7229475" cy="996002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921145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X key issues are 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solutions.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Finalized KIs, </a:t>
            </a:r>
            <a:r>
              <a:rPr lang="en-US" sz="1200" dirty="0"/>
              <a:t>start of new solutions approval, continuing the work on architecture requirements, assumptions, terminology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New KIs approval, start of new solutions approval, continuing the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122778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start of conclusions and/or Interim conclusion per KI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580362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85355"/>
            <a:ext cx="4028612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new solutions approval, TR solution clean up, start of solution evaluation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17845</TotalTime>
  <Words>511</Words>
  <Application>Microsoft Office PowerPoint</Application>
  <PresentationFormat>On-screen Show (4:3)</PresentationFormat>
  <Paragraphs>73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  FS_AIMLsys Status Report</vt:lpstr>
      <vt:lpstr>FS_REDCAP_Ph2 status after SA2#149E (1/2)</vt:lpstr>
      <vt:lpstr>FS_AIMLsys status after SA2#149E (2/2)</vt:lpstr>
      <vt:lpstr>FS_AIMLsys Status at SA#95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Tricci1</cp:lastModifiedBy>
  <cp:revision>1316</cp:revision>
  <dcterms:created xsi:type="dcterms:W3CDTF">2008-08-30T09:32:10Z</dcterms:created>
  <dcterms:modified xsi:type="dcterms:W3CDTF">2022-01-28T10:55:23Z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