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4" r:id="rId3"/>
    <p:sldId id="833" r:id="rId4"/>
    <p:sldId id="83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2022/1/28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2022/1/28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147E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18 – 22,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S2-2200598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Feb14 – 25,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FS_5MBS_Ph2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Skeleton, scope and architectural assumption of TR 23.700-47 v1.1.0 are approved.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WT#4 removed as a result of </a:t>
            </a:r>
            <a:r>
              <a:rPr lang="en-US" altLang="zh-CN" sz="1400" dirty="0" err="1" smtClean="0"/>
              <a:t>downscoping</a:t>
            </a:r>
            <a:r>
              <a:rPr lang="en-US" altLang="zh-CN" sz="1400" dirty="0" smtClean="0"/>
              <a:t> in SA#84E.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Several KIs (TBD) are added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open key </a:t>
            </a:r>
            <a:r>
              <a:rPr lang="de-DE" altLang="zh-CN" sz="1400" dirty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List identified RAN dependencies and send liaisons to relevant RAN WGs.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326344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277121">
            <a:off x="-739226" y="664231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Skeleton, scope and architectural assumption of TR 23.700-47 v1.1.0 are approved.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WT#4 removed as a result of </a:t>
            </a:r>
            <a:r>
              <a:rPr lang="en-US" altLang="zh-CN" sz="1400" dirty="0" err="1"/>
              <a:t>downscoping</a:t>
            </a:r>
            <a:r>
              <a:rPr lang="en-US" altLang="zh-CN" sz="1400" dirty="0"/>
              <a:t> in SA#84E.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Several KIs (TBD) are added</a:t>
            </a:r>
            <a:r>
              <a:rPr lang="en-US" altLang="ko-KR" sz="140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/>
              <a:t>RAN impacts and dependencies: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open key </a:t>
            </a:r>
            <a:r>
              <a:rPr lang="de-DE" altLang="zh-CN" sz="1400" dirty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List identified RAN dependencies and send liaisons to relevant RAN WGs.</a:t>
            </a:r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63755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277121">
            <a:off x="-915979" y="851645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 smtClean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482819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800" dirty="0"/>
              <a:t>SA2#149e, Feb (1TU): Focus on KIs</a:t>
            </a:r>
            <a:r>
              <a:rPr lang="en-US" altLang="zh-CN" sz="1800" dirty="0"/>
              <a:t>, solutions are allowed. Agree the skeleton/scope/architectural assumption.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(1TU): Focus on Solutions </a:t>
            </a:r>
            <a:r>
              <a:rPr lang="en-US" altLang="zh-CN" sz="1800" dirty="0"/>
              <a:t>and complete all KIs</a:t>
            </a:r>
            <a:r>
              <a:rPr lang="en-US" altLang="en-US" sz="1800" dirty="0"/>
              <a:t>. Potential updates/new KIs.</a:t>
            </a:r>
          </a:p>
          <a:p>
            <a:pPr lvl="2"/>
            <a:r>
              <a:rPr lang="en-US" altLang="en-US" sz="1600" b="1" dirty="0">
                <a:solidFill>
                  <a:srgbClr val="C00000"/>
                </a:solidFill>
              </a:rPr>
              <a:t>Last meeting for KI proposal/modification.</a:t>
            </a:r>
          </a:p>
          <a:p>
            <a:pPr lvl="1"/>
            <a:r>
              <a:rPr lang="en-US" altLang="en-US" sz="1800" dirty="0"/>
              <a:t>SA2#151e, May (2TUs): Solutions</a:t>
            </a:r>
          </a:p>
          <a:p>
            <a:pPr lvl="1"/>
            <a:r>
              <a:rPr lang="en-US" altLang="en-US" sz="1800" dirty="0"/>
              <a:t>SA2#152e, Aug (2TUs): Solutions, evaluations, conclusions</a:t>
            </a:r>
          </a:p>
          <a:p>
            <a:pPr lvl="1"/>
            <a:r>
              <a:rPr lang="en-US" altLang="en-US" sz="1800" dirty="0" smtClean="0"/>
              <a:t>SA2#153e</a:t>
            </a:r>
            <a:r>
              <a:rPr lang="en-US" altLang="en-US" sz="1800" dirty="0"/>
              <a:t>, Oct (1TU): evaluations, </a:t>
            </a:r>
            <a:r>
              <a:rPr lang="en-US" altLang="en-US" sz="1800" dirty="0" smtClean="0"/>
              <a:t>conclusions</a:t>
            </a:r>
          </a:p>
          <a:p>
            <a:pPr lvl="2"/>
            <a:r>
              <a:rPr lang="en-US" altLang="en-US" sz="1600" dirty="0"/>
              <a:t>Approval of MBS_Ph2 WID</a:t>
            </a:r>
          </a:p>
          <a:p>
            <a:pPr lvl="1"/>
            <a:r>
              <a:rPr lang="en-US" altLang="en-US" sz="1800" dirty="0"/>
              <a:t>SA2#154e, Nov (0.5 TU): final conclusions</a:t>
            </a:r>
          </a:p>
          <a:p>
            <a:pPr lvl="2"/>
            <a:r>
              <a:rPr lang="en-US" altLang="en-US" sz="1600" dirty="0"/>
              <a:t>Adjustment/issues depends on RAN progress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9939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15908</TotalTime>
  <Words>474</Words>
  <Application>Microsoft Office PowerPoint</Application>
  <PresentationFormat>全屏显示(4:3)</PresentationFormat>
  <Paragraphs>102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等线</vt:lpstr>
      <vt:lpstr>Arial</vt:lpstr>
      <vt:lpstr>Calibri</vt:lpstr>
      <vt:lpstr>Times New Roman</vt:lpstr>
      <vt:lpstr>Office Theme</vt:lpstr>
      <vt:lpstr>FS_5MBS_Ph2 Status Report</vt:lpstr>
      <vt:lpstr>5MBS Status at SA#95-e</vt:lpstr>
      <vt:lpstr>5MBS Status after SA2#149E</vt:lpstr>
      <vt:lpstr>Work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LiMeng</cp:lastModifiedBy>
  <cp:revision>1782</cp:revision>
  <dcterms:created xsi:type="dcterms:W3CDTF">2008-08-30T09:32:10Z</dcterms:created>
  <dcterms:modified xsi:type="dcterms:W3CDTF">2022-01-28T07:20:32Z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