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" initials="DGE" lastIdx="3" clrIdx="0">
    <p:extLst>
      <p:ext uri="{19B8F6BF-5375-455C-9EA6-DF929625EA0E}">
        <p15:presenceInfo xmlns="" xmlns:p15="http://schemas.microsoft.com/office/powerpoint/2012/main" userId="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0" autoAdjust="0"/>
    <p:restoredTop sz="91995" autoAdjust="0"/>
  </p:normalViewPr>
  <p:slideViewPr>
    <p:cSldViewPr snapToGrid="0">
      <p:cViewPr>
        <p:scale>
          <a:sx n="75" d="100"/>
          <a:sy n="75" d="100"/>
        </p:scale>
        <p:origin x="-1551" y="-4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9B320-9858-4C23-A581-F070140C602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E8E29-DE93-490E-B623-3AAABFD2F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003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14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F4CAE-579B-4249-8E85-460B04801839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5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ED880-7544-47D8-9BC8-2D9440780282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1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7BA9-5DBA-4B9E-A51D-5AB90FBA7552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5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918A1-C457-49D2-B965-C630ECAC5D12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7A67-A4AC-4714-AB57-FC6EF4C19A8F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7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E5E9C-F98E-4953-AA0D-8C3018DC241B}" type="datetime1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2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EB8E9-1719-4AA0-9DA7-05B067346DE6}" type="datetime1">
              <a:rPr lang="en-US" smtClean="0"/>
              <a:t>1/27/2022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2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99AC4-61E7-4A28-9175-81B466982027}" type="datetime1">
              <a:rPr lang="en-US" smtClean="0"/>
              <a:t>1/27/2022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8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A471-11AE-4BF2-919B-B50B43265341}" type="datetime1">
              <a:rPr lang="en-US" smtClean="0"/>
              <a:t>1/27/2022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9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9E106-F213-4668-BB24-A183F3D09C25}" type="datetime1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1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EE06-C478-4B1F-8AFA-2C1F2B067D4E}" type="datetime1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897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06849-D62D-4DF0-B8CA-C82178D07FD0}" type="datetime1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3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2227" y="1981895"/>
            <a:ext cx="9144000" cy="941568"/>
          </a:xfrm>
        </p:spPr>
        <p:txBody>
          <a:bodyPr anchor="t">
            <a:normAutofit/>
          </a:bodyPr>
          <a:lstStyle/>
          <a:p>
            <a:r>
              <a:rPr lang="en-US" b="1" dirty="0"/>
              <a:t>SA2 </a:t>
            </a:r>
            <a:r>
              <a:rPr lang="en-US" b="1" dirty="0" smtClean="0"/>
              <a:t>FS_eLCS_Ph3 </a:t>
            </a:r>
            <a:r>
              <a:rPr lang="en-US" b="1" dirty="0"/>
              <a:t>Work Plan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CATT, Huawei</a:t>
            </a:r>
          </a:p>
          <a:p>
            <a:endParaRPr lang="en-US" b="1" dirty="0" smtClean="0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6227" y="64781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nip Single Corner Rectangle 6"/>
          <p:cNvSpPr/>
          <p:nvPr/>
        </p:nvSpPr>
        <p:spPr>
          <a:xfrm>
            <a:off x="70983" y="92417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64DC667-A995-4542-BD9D-A5BD36A2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83" y="6402081"/>
            <a:ext cx="5702300" cy="365125"/>
          </a:xfrm>
        </p:spPr>
        <p:txBody>
          <a:bodyPr/>
          <a:lstStyle/>
          <a:p>
            <a:r>
              <a:rPr lang="en-GB" b="1" dirty="0"/>
              <a:t>SA WG2 Meeting #</a:t>
            </a:r>
            <a:r>
              <a:rPr lang="en-GB" b="1" dirty="0" smtClean="0"/>
              <a:t>S2-149e</a:t>
            </a:r>
            <a:r>
              <a:rPr lang="en-US" b="1" dirty="0" smtClean="0"/>
              <a:t>,</a:t>
            </a:r>
            <a:r>
              <a:rPr lang="en-GB" b="1" dirty="0"/>
              <a:t> 14 - 25 February 2022</a:t>
            </a:r>
            <a:endParaRPr lang="en-US" dirty="0"/>
          </a:p>
        </p:txBody>
      </p:sp>
      <p:sp>
        <p:nvSpPr>
          <p:cNvPr id="7" name="Date Placeholder 4">
            <a:extLst>
              <a:ext uri="{FF2B5EF4-FFF2-40B4-BE49-F238E27FC236}">
                <a16:creationId xmlns="" xmlns:a16="http://schemas.microsoft.com/office/drawing/2014/main" id="{D64DC667-A995-4542-BD9D-A5BD36A23DF2}"/>
              </a:ext>
            </a:extLst>
          </p:cNvPr>
          <p:cNvSpPr txBox="1">
            <a:spLocks/>
          </p:cNvSpPr>
          <p:nvPr/>
        </p:nvSpPr>
        <p:spPr>
          <a:xfrm>
            <a:off x="11023278" y="6492874"/>
            <a:ext cx="1129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S2-22000369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27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D1DD5D56-0776-4907-B40D-0B2610C3C8FF}"/>
              </a:ext>
            </a:extLst>
          </p:cNvPr>
          <p:cNvSpPr txBox="1"/>
          <p:nvPr/>
        </p:nvSpPr>
        <p:spPr>
          <a:xfrm>
            <a:off x="407100" y="249848"/>
            <a:ext cx="51725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FS_eLCS_Ph3 Work </a:t>
            </a:r>
            <a:r>
              <a:rPr lang="en-US" sz="4000" dirty="0"/>
              <a:t>Plan</a:t>
            </a:r>
          </a:p>
        </p:txBody>
      </p:sp>
      <p:pic>
        <p:nvPicPr>
          <p:cNvPr id="53" name="Picture 1">
            <a:extLst>
              <a:ext uri="{FF2B5EF4-FFF2-40B4-BE49-F238E27FC236}">
                <a16:creationId xmlns="" xmlns:a16="http://schemas.microsoft.com/office/drawing/2014/main" id="{94E8043C-B59B-4C36-81F7-C75ED0687D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46227" y="64781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927800" y="5459066"/>
            <a:ext cx="98978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Will propose first </a:t>
            </a:r>
            <a:r>
              <a:rPr lang="en-US" dirty="0"/>
              <a:t>draft of </a:t>
            </a:r>
            <a:r>
              <a:rPr lang="en-US" dirty="0" smtClean="0"/>
              <a:t>WID in </a:t>
            </a:r>
            <a:r>
              <a:rPr lang="en-US" b="1" dirty="0" smtClean="0"/>
              <a:t>#152</a:t>
            </a:r>
            <a:r>
              <a:rPr lang="en-US" dirty="0" smtClean="0"/>
              <a:t>, and try to get WID approved in </a:t>
            </a:r>
            <a:r>
              <a:rPr lang="en-US" b="1" dirty="0" smtClean="0"/>
              <a:t>#153</a:t>
            </a:r>
            <a:r>
              <a:rPr lang="en-US" dirty="0" smtClean="0"/>
              <a:t>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 smtClean="0"/>
              <a:t>Normative work happens in </a:t>
            </a:r>
            <a:r>
              <a:rPr lang="en-US" b="1" dirty="0" smtClean="0"/>
              <a:t>#154, </a:t>
            </a:r>
            <a:r>
              <a:rPr lang="en-US" b="1" dirty="0"/>
              <a:t>#</a:t>
            </a:r>
            <a:r>
              <a:rPr lang="en-US" b="1" dirty="0" smtClean="0"/>
              <a:t>154AH</a:t>
            </a:r>
            <a:r>
              <a:rPr lang="en-US" b="1" dirty="0" smtClean="0"/>
              <a:t>, </a:t>
            </a:r>
            <a:r>
              <a:rPr lang="en-US" b="1" dirty="0"/>
              <a:t>#</a:t>
            </a:r>
            <a:r>
              <a:rPr lang="en-US" b="1" dirty="0" smtClean="0"/>
              <a:t>155.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00" y="1001882"/>
            <a:ext cx="10799762" cy="454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4">
            <a:extLst>
              <a:ext uri="{FF2B5EF4-FFF2-40B4-BE49-F238E27FC236}">
                <a16:creationId xmlns="" xmlns:a16="http://schemas.microsoft.com/office/drawing/2014/main" id="{D64DC667-A995-4542-BD9D-A5BD36A2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983" y="6402081"/>
            <a:ext cx="5702300" cy="365125"/>
          </a:xfrm>
        </p:spPr>
        <p:txBody>
          <a:bodyPr/>
          <a:lstStyle/>
          <a:p>
            <a:r>
              <a:rPr lang="en-GB" b="1" dirty="0"/>
              <a:t>SA WG2 Meeting #</a:t>
            </a:r>
            <a:r>
              <a:rPr lang="en-GB" b="1" dirty="0" smtClean="0"/>
              <a:t>S2-149e</a:t>
            </a:r>
            <a:r>
              <a:rPr lang="en-US" b="1" dirty="0" smtClean="0"/>
              <a:t>,</a:t>
            </a:r>
            <a:r>
              <a:rPr lang="en-GB" b="1" dirty="0"/>
              <a:t> 14 - 25 February 2022</a:t>
            </a:r>
            <a:endParaRPr lang="en-US" dirty="0"/>
          </a:p>
        </p:txBody>
      </p:sp>
      <p:sp>
        <p:nvSpPr>
          <p:cNvPr id="8" name="Date Placeholder 4">
            <a:extLst>
              <a:ext uri="{FF2B5EF4-FFF2-40B4-BE49-F238E27FC236}">
                <a16:creationId xmlns="" xmlns:a16="http://schemas.microsoft.com/office/drawing/2014/main" id="{D64DC667-A995-4542-BD9D-A5BD36A23DF2}"/>
              </a:ext>
            </a:extLst>
          </p:cNvPr>
          <p:cNvSpPr txBox="1">
            <a:spLocks/>
          </p:cNvSpPr>
          <p:nvPr/>
        </p:nvSpPr>
        <p:spPr>
          <a:xfrm>
            <a:off x="11023278" y="6492874"/>
            <a:ext cx="1129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S2-22000369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5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</TotalTime>
  <Words>68</Words>
  <Application>Microsoft Office PowerPoint</Application>
  <PresentationFormat>自定义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SA2 FS_eLCS_Ph3 Work Plan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Zhuwenruo</dc:creator>
  <cp:lastModifiedBy>CATT-2</cp:lastModifiedBy>
  <cp:revision>103</cp:revision>
  <dcterms:created xsi:type="dcterms:W3CDTF">2021-12-10T03:21:10Z</dcterms:created>
  <dcterms:modified xsi:type="dcterms:W3CDTF">2022-01-27T09:32:41Z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(2)gO30V+jRiX+a1IA3KXJw8/udWWbR+qZyhjH34DTwWDrzrW0gzKQ8xpF0u1A3cGcr2GNG4xB7
e0QK0ydyEOapkE6aGMnykmlk/C5sfxso3mWn+F1GOKQneSsB27+6Nh9SvnEJIUVtprYH7Xsg
NuRNKdw6fqcHcL1d2rw+8P7CuubccNRGhJN3crVlwnrVrWTQqu5sURsjlBbIQtRFX5Oaj26O
QnF0mJ9McHjD2Um8P8</vt:lpwstr>
  </property>
  <property fmtid="{D5CDD505-2E9C-101B-9397-08002B2CF9AE}" pid="3" name="_2015_ms_pID_7253431">
    <vt:lpwstr>hy40OWpnFlmPOV8jDKGe7Dy12EwSbu5CWxbFyrX8K+ht/3f4birU4R
+m9oYFAJU1xgqVHctdqRx2OHygjVHeQy5oimB8rrZycAxSNB9vsYo/NuM9xpE8biWr4a41w4
WAlfQuqQFqKDlB+/w8Sp86z6n/nc3v8J8OEjogBmtozjeRO8eEzU7G+MLDQ2C/Ld+0WK2VCT
uYnoT0T/C1KfYiGn</vt:lpwstr>
  </property>
</Properties>
</file>