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87" r:id="rId6"/>
    <p:sldId id="788" r:id="rId7"/>
    <p:sldId id="786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38" autoAdjust="0"/>
    <p:restoredTop sz="94627" autoAdjust="0"/>
  </p:normalViewPr>
  <p:slideViewPr>
    <p:cSldViewPr snapToGrid="0">
      <p:cViewPr varScale="1">
        <p:scale>
          <a:sx n="54" d="100"/>
          <a:sy n="54" d="100"/>
        </p:scale>
        <p:origin x="1644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28-Jan-22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28-Jan-22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#149E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E-Meeting, 14-25 Feb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S2-2200331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WG2#149E</a:t>
            </a:r>
            <a:r>
              <a:rPr lang="en-GB" altLang="de-DE" sz="1200" baseline="0" dirty="0">
                <a:solidFill>
                  <a:schemeClr val="bg1"/>
                </a:solidFill>
              </a:rPr>
              <a:t> E-Meeting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Feb 14-25, 2022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00-68/23700-68-010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package" Target="../embeddings/Microsoft_Excel_Worksheet.xlsx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22946" y="2239766"/>
            <a:ext cx="701909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altLang="de-DE" sz="3600" b="1" dirty="0"/>
              <a:t>FS_REDCAP_Ph2 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432061" y="3890354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Qian Chen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Ericsson </a:t>
            </a:r>
            <a:r>
              <a:rPr lang="en-US" altLang="en-US" sz="1800" b="1" dirty="0">
                <a:latin typeface="Arial" panose="020B0604020202020204" pitchFamily="34" charset="0"/>
              </a:rPr>
              <a:t>(Rapporteur)</a:t>
            </a:r>
            <a:endParaRPr lang="en-US" altLang="en-US" sz="2000" b="1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en-US" altLang="de-DE" sz="2800" b="1" dirty="0"/>
              <a:t>FS_REDCAP_Ph2 status after SA2#149E 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FS_REDCAP</a:t>
            </a:r>
            <a:r>
              <a:rPr lang="en-GB" altLang="de-DE" sz="1200" dirty="0"/>
              <a:t>_Ph2</a:t>
            </a:r>
            <a:r>
              <a:rPr lang="de-DE" altLang="de-DE" sz="1200" dirty="0"/>
              <a:t> TR 23.700-68 v0.1.0 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Total TUs requested for Study Phase in 2022 is 2. 0.5 TUs is used and 2.5 TUs are remaining.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TR skeleton, scope, architecture assumptions and requirements, key issues are specified.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</a:t>
            </a:r>
            <a:r>
              <a:rPr lang="en-US" altLang="de-DE" sz="1600" b="1" dirty="0"/>
              <a:t>Enabling </a:t>
            </a:r>
            <a:r>
              <a:rPr lang="en-US" altLang="de-DE" sz="1600" b="1" dirty="0" err="1"/>
              <a:t>eDRX</a:t>
            </a:r>
            <a:r>
              <a:rPr lang="en-US" altLang="de-DE" sz="1600" b="1" dirty="0"/>
              <a:t> cycle longer than 10.24s support in RRC_INACTIVE state</a:t>
            </a:r>
            <a:r>
              <a:rPr lang="de-DE" altLang="de-DE" sz="1600" b="1" dirty="0"/>
              <a:t>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x solutions added</a:t>
            </a:r>
            <a:endParaRPr lang="de-DE" altLang="de-DE" sz="1600" b="1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7645324"/>
              </p:ext>
            </p:extLst>
          </p:nvPr>
        </p:nvGraphicFramePr>
        <p:xfrm>
          <a:off x="307180" y="125935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FS_REDCAP_Ph2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RedCap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x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/>
              <a:t>FS_REDCAP_Ph2 status after SA2#149E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99306" y="1238967"/>
            <a:ext cx="8554481" cy="5016674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4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Key issues x requires RAN coordination.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x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</a:t>
            </a:r>
            <a:r>
              <a:rPr lang="de-DE" sz="1600" b="1" dirty="0">
                <a:highlight>
                  <a:srgbClr val="FFFF00"/>
                </a:highlight>
              </a:rPr>
              <a:t>SA2#150</a:t>
            </a:r>
            <a:r>
              <a:rPr lang="de-DE" sz="1600" b="1" dirty="0"/>
              <a:t>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Complete description of existing solutions and add new solutions.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Start initial evaluation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SA2#149E Feb(0.5 TU): </a:t>
            </a:r>
            <a:r>
              <a:rPr lang="en-US" altLang="de-DE" sz="1200" dirty="0"/>
              <a:t>TR skeleton; Agreement on scope, architecture assumptions and requirements, key issues; solution proposals.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SA2#150E Apr(0.5 TU): Solution proposals/updates; initial evaluation.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SA2#151E May(0.5 TU): Evaluations; solution update; initial conclusion; TR for information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SA2#152E Aug(0.5 TU): Evaluations; conclusions; WID approval; TR for approval.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06BE77A-240F-4056-8A43-E031ACA541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7432646"/>
              </p:ext>
            </p:extLst>
          </p:nvPr>
        </p:nvGraphicFramePr>
        <p:xfrm>
          <a:off x="809489" y="4940531"/>
          <a:ext cx="7935205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3" name="Worksheet" r:id="rId5" imgW="9212496" imgH="556151" progId="Excel.Sheet.12">
                  <p:embed/>
                </p:oleObj>
              </mc:Choice>
              <mc:Fallback>
                <p:oleObj name="Worksheet" r:id="rId5" imgW="9212496" imgH="556151" progId="Excel.Sheet.12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44458279-F385-4FEC-9F1F-BBE5D9733F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09489" y="4940531"/>
                        <a:ext cx="7935205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FS_REDCAP_Ph2 Status at SA#95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389765457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FS_REDCAP_Ph2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RedCap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x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7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SA#94e: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dirty="0"/>
              <a:t>TR skeleton, scope, architecture assumptions and requirements, key issues are specified.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X solutions are documented.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Revised SID submitted for approval </a:t>
            </a:r>
            <a:r>
              <a:rPr lang="en-US" sz="1200" dirty="0">
                <a:solidFill>
                  <a:srgbClr val="FF0000"/>
                </a:solidFill>
              </a:rPr>
              <a:t>SP-22xxxx</a:t>
            </a:r>
            <a:r>
              <a:rPr lang="en-US" sz="1200" dirty="0"/>
              <a:t> aligning the TR related information.</a:t>
            </a:r>
            <a:endParaRPr lang="en-US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RAN impact depends on the conclusions of the KIs.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Continue the study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A3D7332-4B03-480A-9F0F-53108093DE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6C67825-8C3F-4748-8691-0516FC3FC0D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195B229-0FAC-41EF-BDC1-1542F634546F}">
  <ds:schemaRefs>
    <ds:schemaRef ds:uri="db33437f-65a5-48c5-b537-19efd290f967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6f846979-0e6f-42ff-8b87-e1893efeda99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17809</TotalTime>
  <Words>349</Words>
  <Application>Microsoft Office PowerPoint</Application>
  <PresentationFormat>On-screen Show (4:3)</PresentationFormat>
  <Paragraphs>60</Paragraphs>
  <Slides>4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Arial </vt:lpstr>
      <vt:lpstr>Calibri</vt:lpstr>
      <vt:lpstr>Times New Roman</vt:lpstr>
      <vt:lpstr>Office Theme</vt:lpstr>
      <vt:lpstr>Worksheet</vt:lpstr>
      <vt:lpstr>   FS_REDCAP_Ph2 Status Report</vt:lpstr>
      <vt:lpstr>FS_REDCAP_Ph2 status after SA2#149E (1/2)</vt:lpstr>
      <vt:lpstr>FS_REDCAP_Ph2 status after SA2#149E (2/2)</vt:lpstr>
      <vt:lpstr>FS_REDCAP_Ph2 Status at SA#95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Ericsson-Jan21</cp:lastModifiedBy>
  <cp:revision>1314</cp:revision>
  <dcterms:created xsi:type="dcterms:W3CDTF">2008-08-30T09:32:10Z</dcterms:created>
  <dcterms:modified xsi:type="dcterms:W3CDTF">2022-01-28T15:33:23Z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