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87" r:id="rId6"/>
    <p:sldId id="788" r:id="rId7"/>
    <p:sldId id="786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DDAF6B7-D31A-4A9C-804E-6366C93DDADD}" v="29" dt="2022-01-27T14:55:48.96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38" autoAdjust="0"/>
    <p:restoredTop sz="94627" autoAdjust="0"/>
  </p:normalViewPr>
  <p:slideViewPr>
    <p:cSldViewPr snapToGrid="0">
      <p:cViewPr varScale="1">
        <p:scale>
          <a:sx n="57" d="100"/>
          <a:sy n="57" d="100"/>
        </p:scale>
        <p:origin x="1748" y="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yörgy Miklós" userId="ec6a850f-d741-4dd8-b104-b1e7fbaa3fba" providerId="ADAL" clId="{8813239D-E49A-4CBB-8B91-6FF398B0B7C4}"/>
    <pc:docChg chg="modMainMaster">
      <pc:chgData name="György Miklós" userId="ec6a850f-d741-4dd8-b104-b1e7fbaa3fba" providerId="ADAL" clId="{8813239D-E49A-4CBB-8B91-6FF398B0B7C4}" dt="2022-01-28T10:17:54.399" v="7" actId="6549"/>
      <pc:docMkLst>
        <pc:docMk/>
      </pc:docMkLst>
      <pc:sldMasterChg chg="modSldLayout">
        <pc:chgData name="György Miklós" userId="ec6a850f-d741-4dd8-b104-b1e7fbaa3fba" providerId="ADAL" clId="{8813239D-E49A-4CBB-8B91-6FF398B0B7C4}" dt="2022-01-28T10:17:54.399" v="7" actId="6549"/>
        <pc:sldMasterMkLst>
          <pc:docMk/>
          <pc:sldMasterMk cId="0" sldId="2147483729"/>
        </pc:sldMasterMkLst>
        <pc:sldLayoutChg chg="modSp mod">
          <pc:chgData name="György Miklós" userId="ec6a850f-d741-4dd8-b104-b1e7fbaa3fba" providerId="ADAL" clId="{8813239D-E49A-4CBB-8B91-6FF398B0B7C4}" dt="2022-01-28T10:17:54.399" v="7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György Miklós" userId="ec6a850f-d741-4dd8-b104-b1e7fbaa3fba" providerId="ADAL" clId="{8813239D-E49A-4CBB-8B91-6FF398B0B7C4}" dt="2022-01-28T10:17:54.399" v="7" actId="6549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György Miklós" userId="ec6a850f-d741-4dd8-b104-b1e7fbaa3fba" providerId="ADAL" clId="{FDDAF6B7-D31A-4A9C-804E-6366C93DDADD}"/>
    <pc:docChg chg="undo custSel modSld">
      <pc:chgData name="György Miklós" userId="ec6a850f-d741-4dd8-b104-b1e7fbaa3fba" providerId="ADAL" clId="{FDDAF6B7-D31A-4A9C-804E-6366C93DDADD}" dt="2022-01-27T14:59:41.873" v="311" actId="20577"/>
      <pc:docMkLst>
        <pc:docMk/>
      </pc:docMkLst>
      <pc:sldChg chg="modSp mod">
        <pc:chgData name="György Miklós" userId="ec6a850f-d741-4dd8-b104-b1e7fbaa3fba" providerId="ADAL" clId="{FDDAF6B7-D31A-4A9C-804E-6366C93DDADD}" dt="2022-01-27T14:28:42.080" v="21" actId="20577"/>
        <pc:sldMkLst>
          <pc:docMk/>
          <pc:sldMk cId="0" sldId="303"/>
        </pc:sldMkLst>
        <pc:spChg chg="mod">
          <ac:chgData name="György Miklós" userId="ec6a850f-d741-4dd8-b104-b1e7fbaa3fba" providerId="ADAL" clId="{FDDAF6B7-D31A-4A9C-804E-6366C93DDADD}" dt="2022-01-27T14:28:42.080" v="21" actId="20577"/>
          <ac:spMkLst>
            <pc:docMk/>
            <pc:sldMk cId="0" sldId="303"/>
            <ac:spMk id="6147" creationId="{00000000-0000-0000-0000-000000000000}"/>
          </ac:spMkLst>
        </pc:spChg>
        <pc:spChg chg="mod">
          <ac:chgData name="György Miklós" userId="ec6a850f-d741-4dd8-b104-b1e7fbaa3fba" providerId="ADAL" clId="{FDDAF6B7-D31A-4A9C-804E-6366C93DDADD}" dt="2022-01-27T14:28:32.177" v="8" actId="20577"/>
          <ac:spMkLst>
            <pc:docMk/>
            <pc:sldMk cId="0" sldId="303"/>
            <ac:spMk id="9219" creationId="{00000000-0000-0000-0000-000000000000}"/>
          </ac:spMkLst>
        </pc:spChg>
      </pc:sldChg>
      <pc:sldChg chg="modSp mod">
        <pc:chgData name="György Miklós" userId="ec6a850f-d741-4dd8-b104-b1e7fbaa3fba" providerId="ADAL" clId="{FDDAF6B7-D31A-4A9C-804E-6366C93DDADD}" dt="2022-01-27T14:59:41.873" v="311" actId="20577"/>
        <pc:sldMkLst>
          <pc:docMk/>
          <pc:sldMk cId="2754923581" sldId="786"/>
        </pc:sldMkLst>
        <pc:spChg chg="mod">
          <ac:chgData name="György Miklós" userId="ec6a850f-d741-4dd8-b104-b1e7fbaa3fba" providerId="ADAL" clId="{FDDAF6B7-D31A-4A9C-804E-6366C93DDADD}" dt="2022-01-27T14:57:48.301" v="305" actId="20577"/>
          <ac:spMkLst>
            <pc:docMk/>
            <pc:sldMk cId="2754923581" sldId="786"/>
            <ac:spMk id="29698" creationId="{00000000-0000-0000-0000-000000000000}"/>
          </ac:spMkLst>
        </pc:spChg>
        <pc:spChg chg="mod">
          <ac:chgData name="György Miklós" userId="ec6a850f-d741-4dd8-b104-b1e7fbaa3fba" providerId="ADAL" clId="{FDDAF6B7-D31A-4A9C-804E-6366C93DDADD}" dt="2022-01-27T14:59:41.873" v="311" actId="20577"/>
          <ac:spMkLst>
            <pc:docMk/>
            <pc:sldMk cId="2754923581" sldId="786"/>
            <ac:spMk id="29716" creationId="{00000000-0000-0000-0000-000000000000}"/>
          </ac:spMkLst>
        </pc:spChg>
        <pc:graphicFrameChg chg="mod modGraphic">
          <ac:chgData name="György Miklós" userId="ec6a850f-d741-4dd8-b104-b1e7fbaa3fba" providerId="ADAL" clId="{FDDAF6B7-D31A-4A9C-804E-6366C93DDADD}" dt="2022-01-27T14:55:48.961" v="295"/>
          <ac:graphicFrameMkLst>
            <pc:docMk/>
            <pc:sldMk cId="2754923581" sldId="786"/>
            <ac:graphicFrameMk id="9" creationId="{00000000-0000-0000-0000-000000000000}"/>
          </ac:graphicFrameMkLst>
        </pc:graphicFrameChg>
      </pc:sldChg>
      <pc:sldChg chg="modSp mod">
        <pc:chgData name="György Miklós" userId="ec6a850f-d741-4dd8-b104-b1e7fbaa3fba" providerId="ADAL" clId="{FDDAF6B7-D31A-4A9C-804E-6366C93DDADD}" dt="2022-01-27T14:57:07.960" v="298" actId="20577"/>
        <pc:sldMkLst>
          <pc:docMk/>
          <pc:sldMk cId="46549111" sldId="787"/>
        </pc:sldMkLst>
        <pc:spChg chg="mod">
          <ac:chgData name="György Miklós" userId="ec6a850f-d741-4dd8-b104-b1e7fbaa3fba" providerId="ADAL" clId="{FDDAF6B7-D31A-4A9C-804E-6366C93DDADD}" dt="2022-01-27T14:57:07.960" v="298" actId="20577"/>
          <ac:spMkLst>
            <pc:docMk/>
            <pc:sldMk cId="46549111" sldId="787"/>
            <ac:spMk id="29698" creationId="{00000000-0000-0000-0000-000000000000}"/>
          </ac:spMkLst>
        </pc:spChg>
        <pc:spChg chg="mod">
          <ac:chgData name="György Miklós" userId="ec6a850f-d741-4dd8-b104-b1e7fbaa3fba" providerId="ADAL" clId="{FDDAF6B7-D31A-4A9C-804E-6366C93DDADD}" dt="2022-01-27T14:38:25.104" v="78" actId="6549"/>
          <ac:spMkLst>
            <pc:docMk/>
            <pc:sldMk cId="46549111" sldId="787"/>
            <ac:spMk id="29716" creationId="{00000000-0000-0000-0000-000000000000}"/>
          </ac:spMkLst>
        </pc:spChg>
        <pc:graphicFrameChg chg="mod modGraphic">
          <ac:chgData name="György Miklós" userId="ec6a850f-d741-4dd8-b104-b1e7fbaa3fba" providerId="ADAL" clId="{FDDAF6B7-D31A-4A9C-804E-6366C93DDADD}" dt="2022-01-27T14:56:41.514" v="296" actId="20577"/>
          <ac:graphicFrameMkLst>
            <pc:docMk/>
            <pc:sldMk cId="46549111" sldId="787"/>
            <ac:graphicFrameMk id="5" creationId="{5071FF20-0011-4FEF-AB7D-19DC3A85FB83}"/>
          </ac:graphicFrameMkLst>
        </pc:graphicFrameChg>
      </pc:sldChg>
      <pc:sldChg chg="modSp mod">
        <pc:chgData name="György Miklós" userId="ec6a850f-d741-4dd8-b104-b1e7fbaa3fba" providerId="ADAL" clId="{FDDAF6B7-D31A-4A9C-804E-6366C93DDADD}" dt="2022-01-27T14:57:27.019" v="303" actId="6549"/>
        <pc:sldMkLst>
          <pc:docMk/>
          <pc:sldMk cId="1422372147" sldId="788"/>
        </pc:sldMkLst>
        <pc:spChg chg="mod">
          <ac:chgData name="György Miklós" userId="ec6a850f-d741-4dd8-b104-b1e7fbaa3fba" providerId="ADAL" clId="{FDDAF6B7-D31A-4A9C-804E-6366C93DDADD}" dt="2022-01-27T14:57:27.019" v="303" actId="6549"/>
          <ac:spMkLst>
            <pc:docMk/>
            <pc:sldMk cId="1422372147" sldId="788"/>
            <ac:spMk id="29698" creationId="{00000000-0000-0000-0000-000000000000}"/>
          </ac:spMkLst>
        </pc:spChg>
        <pc:spChg chg="mod">
          <ac:chgData name="György Miklós" userId="ec6a850f-d741-4dd8-b104-b1e7fbaa3fba" providerId="ADAL" clId="{FDDAF6B7-D31A-4A9C-804E-6366C93DDADD}" dt="2022-01-27T14:49:43.280" v="281" actId="20577"/>
          <ac:spMkLst>
            <pc:docMk/>
            <pc:sldMk cId="1422372147" sldId="788"/>
            <ac:spMk id="29716" creationId="{00000000-0000-0000-0000-000000000000}"/>
          </ac:spMkLst>
        </pc:spChg>
        <pc:graphicFrameChg chg="mod">
          <ac:chgData name="György Miklós" userId="ec6a850f-d741-4dd8-b104-b1e7fbaa3fba" providerId="ADAL" clId="{FDDAF6B7-D31A-4A9C-804E-6366C93DDADD}" dt="2022-01-27T14:49:31.897" v="268"/>
          <ac:graphicFrameMkLst>
            <pc:docMk/>
            <pc:sldMk cId="1422372147" sldId="788"/>
            <ac:graphicFrameMk id="4" creationId="{506BE77A-240F-4056-8A43-E031ACA541BD}"/>
          </ac:graphicFrameMkLst>
        </pc:graphicFrame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28-Jan-22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28-Jan-22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#149E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E-Meeting, 14-25 Feb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</a:t>
            </a:r>
            <a:r>
              <a:rPr lang="en-US" sz="1400" b="1" dirty="0">
                <a:effectLst/>
              </a:rPr>
              <a:t>0308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WG2#149E</a:t>
            </a:r>
            <a:r>
              <a:rPr lang="en-GB" altLang="de-DE" sz="1200" baseline="0" dirty="0">
                <a:solidFill>
                  <a:schemeClr val="bg1"/>
                </a:solidFill>
              </a:rPr>
              <a:t> E-Meeting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Feb 14-25, 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package" Target="../embeddings/Microsoft_Excel_Worksheet.xlsx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2946" y="2239766"/>
            <a:ext cx="701909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altLang="de-DE" sz="3600" b="1" dirty="0"/>
              <a:t>FS_</a:t>
            </a:r>
            <a:r>
              <a:rPr lang="hu-HU" altLang="de-DE" sz="3600" b="1" dirty="0" err="1"/>
              <a:t>DetNet</a:t>
            </a:r>
            <a:r>
              <a:rPr lang="hu-HU" altLang="de-DE" sz="3600" b="1" dirty="0"/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hu-HU" altLang="en-US" sz="2000" b="1" dirty="0"/>
              <a:t>György Miklós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Ericsson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/>
              <a:t>FS_</a:t>
            </a:r>
            <a:r>
              <a:rPr lang="hu-HU" altLang="de-DE" sz="2800" b="1" dirty="0"/>
              <a:t> </a:t>
            </a:r>
            <a:r>
              <a:rPr lang="hu-HU" altLang="de-DE" sz="2800" b="1" dirty="0" err="1"/>
              <a:t>DetNet</a:t>
            </a:r>
            <a:r>
              <a:rPr lang="hu-HU" altLang="de-DE" sz="2800" b="1" dirty="0"/>
              <a:t> </a:t>
            </a:r>
            <a:r>
              <a:rPr lang="en-US" altLang="de-DE" sz="2800" b="1" dirty="0"/>
              <a:t>status after SA2#149E 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FS_</a:t>
            </a:r>
            <a:r>
              <a:rPr lang="hu-HU" altLang="de-DE" sz="1200" dirty="0" err="1"/>
              <a:t>DetNet</a:t>
            </a:r>
            <a:r>
              <a:rPr lang="hu-HU" altLang="de-DE" sz="1200" dirty="0"/>
              <a:t> </a:t>
            </a:r>
            <a:r>
              <a:rPr lang="de-DE" altLang="de-DE" sz="1200" dirty="0"/>
              <a:t> TR 23.700-</a:t>
            </a:r>
            <a:r>
              <a:rPr lang="hu-HU" altLang="de-DE" sz="1200" dirty="0"/>
              <a:t>46</a:t>
            </a:r>
            <a:r>
              <a:rPr lang="de-DE" altLang="de-DE" sz="1200" dirty="0"/>
              <a:t> v0.1.0 </a:t>
            </a:r>
            <a:r>
              <a:rPr lang="de-DE" altLang="de-DE" sz="1200" dirty="0" err="1"/>
              <a:t>is</a:t>
            </a:r>
            <a:r>
              <a:rPr lang="de-DE" altLang="de-DE" sz="1200" dirty="0"/>
              <a:t> </a:t>
            </a:r>
            <a:r>
              <a:rPr lang="de-DE" altLang="de-DE" sz="1200" dirty="0" err="1"/>
              <a:t>available</a:t>
            </a:r>
            <a:r>
              <a:rPr lang="de-DE" altLang="de-DE" sz="12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Total TUs requested for Study Phase in </a:t>
            </a:r>
            <a:r>
              <a:rPr lang="hu-HU" altLang="de-DE" sz="1200" dirty="0"/>
              <a:t>rel-18</a:t>
            </a:r>
            <a:r>
              <a:rPr lang="en-US" altLang="de-DE" sz="1200" dirty="0"/>
              <a:t> is 2. 0.</a:t>
            </a:r>
            <a:r>
              <a:rPr lang="hu-HU" altLang="de-DE" sz="1200" dirty="0"/>
              <a:t>2</a:t>
            </a:r>
            <a:r>
              <a:rPr lang="en-US" altLang="de-DE" sz="1200" dirty="0"/>
              <a:t>5 TUs is used and </a:t>
            </a:r>
            <a:r>
              <a:rPr lang="hu-HU" altLang="de-DE" sz="1200" dirty="0"/>
              <a:t>1.75</a:t>
            </a:r>
            <a:r>
              <a:rPr lang="en-US" altLang="de-DE" sz="1200" dirty="0"/>
              <a:t> TUs are remaining.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skeleton, scope, architecture assumptions, key issues are</a:t>
            </a:r>
            <a:r>
              <a:rPr lang="hu-HU" altLang="de-DE" sz="1200" dirty="0"/>
              <a:t> </a:t>
            </a:r>
            <a:r>
              <a:rPr lang="hu-HU" altLang="de-DE" sz="1200" dirty="0" err="1"/>
              <a:t>documented</a:t>
            </a:r>
            <a:r>
              <a:rPr lang="en-US" altLang="de-DE" sz="12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30633152"/>
              </p:ext>
            </p:extLst>
          </p:nvPr>
        </p:nvGraphicFramePr>
        <p:xfrm>
          <a:off x="307180" y="125935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</a:t>
                      </a:r>
                      <a:r>
                        <a:rPr lang="hu-HU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DetNet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5GS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DetNet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interworking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x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/>
              <a:t>FS_</a:t>
            </a:r>
            <a:r>
              <a:rPr lang="hu-HU" altLang="de-DE" sz="2800" b="1" dirty="0"/>
              <a:t> </a:t>
            </a:r>
            <a:r>
              <a:rPr lang="hu-HU" altLang="de-DE" sz="2800" b="1" dirty="0" err="1"/>
              <a:t>DetNet</a:t>
            </a:r>
            <a:r>
              <a:rPr lang="en-US" altLang="de-DE" sz="2800" b="1" dirty="0"/>
              <a:t> status after SA2#149E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99306" y="1238967"/>
            <a:ext cx="8554481" cy="5016674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4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hu-HU" sz="1200" dirty="0" err="1"/>
              <a:t>None</a:t>
            </a: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x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hu-HU" sz="1600" b="1" dirty="0"/>
              <a:t>No </a:t>
            </a:r>
            <a:r>
              <a:rPr lang="hu-HU" sz="1600" b="1" dirty="0" err="1"/>
              <a:t>time</a:t>
            </a:r>
            <a:r>
              <a:rPr lang="hu-HU" sz="1600" b="1" dirty="0"/>
              <a:t> </a:t>
            </a:r>
            <a:r>
              <a:rPr lang="hu-HU" sz="1600" b="1" dirty="0" err="1"/>
              <a:t>allocated</a:t>
            </a:r>
            <a:r>
              <a:rPr lang="hu-HU" sz="1600" b="1" dirty="0"/>
              <a:t> </a:t>
            </a:r>
            <a:r>
              <a:rPr lang="hu-HU" sz="1600" b="1" dirty="0" err="1"/>
              <a:t>for</a:t>
            </a:r>
            <a:r>
              <a:rPr lang="hu-HU" sz="1600" b="1" dirty="0"/>
              <a:t> </a:t>
            </a:r>
            <a:r>
              <a:rPr lang="hu-HU" sz="1600" b="1" dirty="0" err="1"/>
              <a:t>next</a:t>
            </a:r>
            <a:r>
              <a:rPr lang="hu-HU" sz="1600" b="1" dirty="0"/>
              <a:t> meeting </a:t>
            </a:r>
            <a:r>
              <a:rPr lang="en-US" sz="1600" b="1" dirty="0"/>
              <a:t>(</a:t>
            </a:r>
            <a:r>
              <a:rPr lang="de-DE" sz="1600" b="1" dirty="0">
                <a:highlight>
                  <a:srgbClr val="FFFF00"/>
                </a:highlight>
              </a:rPr>
              <a:t>SA2#15</a:t>
            </a:r>
            <a:r>
              <a:rPr lang="en-US" sz="1600" b="1" dirty="0">
                <a:highlight>
                  <a:srgbClr val="FFFF00"/>
                </a:highlight>
              </a:rPr>
              <a:t>0</a:t>
            </a:r>
            <a:r>
              <a:rPr lang="en-US" sz="1600" b="1" dirty="0"/>
              <a:t>)</a:t>
            </a:r>
            <a:endParaRPr lang="hu-HU" sz="16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</a:t>
            </a:r>
            <a:r>
              <a:rPr lang="de-DE" sz="1600" b="1" dirty="0" err="1"/>
              <a:t>the</a:t>
            </a:r>
            <a:r>
              <a:rPr lang="de-DE" sz="1600" b="1" dirty="0"/>
              <a:t> May Meeting (</a:t>
            </a:r>
            <a:r>
              <a:rPr lang="de-DE" sz="1600" b="1" dirty="0">
                <a:highlight>
                  <a:srgbClr val="FFFF00"/>
                </a:highlight>
              </a:rPr>
              <a:t>SA2#151</a:t>
            </a:r>
            <a:r>
              <a:rPr lang="de-DE" sz="1600" b="1" dirty="0"/>
              <a:t>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hu-HU" sz="1200" dirty="0"/>
              <a:t>Add </a:t>
            </a:r>
            <a:r>
              <a:rPr lang="hu-HU" sz="1200" dirty="0" err="1"/>
              <a:t>solutions</a:t>
            </a:r>
            <a:r>
              <a:rPr lang="hu-HU" sz="1200" dirty="0"/>
              <a:t> </a:t>
            </a:r>
            <a:r>
              <a:rPr lang="hu-HU" sz="1200" dirty="0" err="1"/>
              <a:t>with</a:t>
            </a:r>
            <a:r>
              <a:rPr lang="hu-HU" sz="1200" dirty="0"/>
              <a:t> </a:t>
            </a:r>
            <a:r>
              <a:rPr lang="hu-HU" sz="1200" dirty="0" err="1"/>
              <a:t>description</a:t>
            </a:r>
            <a:r>
              <a:rPr lang="hu-HU" sz="1200" dirty="0"/>
              <a:t> </a:t>
            </a:r>
            <a:r>
              <a:rPr lang="hu-HU" sz="1200" dirty="0" err="1"/>
              <a:t>for</a:t>
            </a:r>
            <a:r>
              <a:rPr lang="hu-HU" sz="1200" dirty="0"/>
              <a:t> </a:t>
            </a:r>
            <a:r>
              <a:rPr lang="hu-HU" sz="1200" dirty="0" err="1"/>
              <a:t>all</a:t>
            </a:r>
            <a:r>
              <a:rPr lang="hu-HU" sz="1200" dirty="0"/>
              <a:t> </a:t>
            </a:r>
            <a:r>
              <a:rPr lang="hu-HU" sz="1200" dirty="0" err="1"/>
              <a:t>key</a:t>
            </a:r>
            <a:r>
              <a:rPr lang="hu-HU" sz="1200" dirty="0"/>
              <a:t> </a:t>
            </a:r>
            <a:r>
              <a:rPr lang="hu-HU" sz="1200" dirty="0" err="1"/>
              <a:t>issues</a:t>
            </a:r>
            <a:endParaRPr lang="en-US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Start initial evaluation</a:t>
            </a:r>
            <a:r>
              <a:rPr lang="hu-HU" sz="1200" dirty="0"/>
              <a:t> </a:t>
            </a:r>
            <a:r>
              <a:rPr lang="hu-HU" sz="1200" dirty="0" err="1"/>
              <a:t>on</a:t>
            </a:r>
            <a:r>
              <a:rPr lang="hu-HU" sz="1200" dirty="0"/>
              <a:t> a per </a:t>
            </a:r>
            <a:r>
              <a:rPr lang="hu-HU" sz="1200" dirty="0" err="1"/>
              <a:t>solution</a:t>
            </a:r>
            <a:r>
              <a:rPr lang="hu-HU" sz="1200" dirty="0"/>
              <a:t> </a:t>
            </a:r>
            <a:r>
              <a:rPr lang="hu-HU" sz="1200" dirty="0" err="1"/>
              <a:t>basis</a:t>
            </a:r>
            <a:r>
              <a:rPr lang="hu-HU" sz="1200" dirty="0"/>
              <a:t>.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SA2#149-E </a:t>
            </a:r>
            <a:r>
              <a:rPr lang="hu-HU" altLang="zh-CN" sz="1200" dirty="0" err="1"/>
              <a:t>Feb</a:t>
            </a:r>
            <a:r>
              <a:rPr lang="hu-HU" altLang="zh-CN" sz="1200" dirty="0"/>
              <a:t> </a:t>
            </a:r>
            <a:r>
              <a:rPr lang="en-US" altLang="zh-CN" sz="1200" dirty="0"/>
              <a:t>(0.25 TU): TR Skeleton, Scope, Architecture Assumptions, Key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SA2#151-E</a:t>
            </a:r>
            <a:r>
              <a:rPr lang="hu-HU" altLang="zh-CN" sz="1200" dirty="0"/>
              <a:t> May</a:t>
            </a:r>
            <a:r>
              <a:rPr lang="en-US" altLang="zh-CN" sz="1200" dirty="0"/>
              <a:t> (0.5 TU): Solution inputs with impact and evaluation, TR sent for information at SA#96.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SA2#152-E (0.25 TU): Overall evaluation and conclusion, normative WID, TR sent for approval at SA#97.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SA2#154AH (0.5 TU): Normative work.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SA2#155 (0.5 TU): Normative work.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06BE77A-240F-4056-8A43-E031ACA541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3889947"/>
              </p:ext>
            </p:extLst>
          </p:nvPr>
        </p:nvGraphicFramePr>
        <p:xfrm>
          <a:off x="190213" y="5310544"/>
          <a:ext cx="8774399" cy="5069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Worksheet" r:id="rId5" imgW="9366139" imgH="558888" progId="Excel.Sheet.12">
                  <p:embed/>
                </p:oleObj>
              </mc:Choice>
              <mc:Fallback>
                <p:oleObj name="Worksheet" r:id="rId5" imgW="9366139" imgH="558888" progId="Excel.Sheet.12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06BE77A-240F-4056-8A43-E031ACA541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0213" y="5310544"/>
                        <a:ext cx="8774399" cy="5069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</a:t>
            </a:r>
            <a:r>
              <a:rPr lang="hu-HU" altLang="de-DE" sz="2800" b="1" dirty="0"/>
              <a:t> </a:t>
            </a:r>
            <a:r>
              <a:rPr lang="hu-HU" altLang="de-DE" sz="2800" b="1" dirty="0" err="1"/>
              <a:t>DetNet</a:t>
            </a:r>
            <a:r>
              <a:rPr lang="en-US" altLang="de-DE" sz="2800" b="1" dirty="0"/>
              <a:t> Status at SA#95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278824964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FS_DetNet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5GS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DetNet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interworking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x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SA#94e: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dirty="0"/>
              <a:t>TR skeleton, scope, architecture assumptions and requirements, key issues are specified.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None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Continue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8BCA13FBA359294AA43EF6911AD5DC8A" ma:contentTypeVersion="7" ma:contentTypeDescription="Skapa ett nytt dokument." ma:contentTypeScope="" ma:versionID="532236d647694d20dbb90bceff78c514">
  <xsd:schema xmlns:xsd="http://www.w3.org/2001/XMLSchema" xmlns:xs="http://www.w3.org/2001/XMLSchema" xmlns:p="http://schemas.microsoft.com/office/2006/metadata/properties" xmlns:ns2="043863bd-7b34-4180-9e9d-7272754de141" xmlns:ns3="680f3ded-1114-4fac-a0d4-8f1049ddc85b" targetNamespace="http://schemas.microsoft.com/office/2006/metadata/properties" ma:root="true" ma:fieldsID="91bd659feb4d34775702e8993c38b173" ns2:_="" ns3:_="">
    <xsd:import namespace="043863bd-7b34-4180-9e9d-7272754de141"/>
    <xsd:import namespace="680f3ded-1114-4fac-a0d4-8f1049ddc85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43863bd-7b34-4180-9e9d-7272754de1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0f3ded-1114-4fac-a0d4-8f1049ddc85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Dela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lat med information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ehållstyp"/>
        <xsd:element ref="dc:title" minOccurs="0" maxOccurs="1" ma:index="4" ma:displayName="Rubrik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195B229-0FAC-41EF-BDC1-1542F634546F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043863bd-7b34-4180-9e9d-7272754de141"/>
    <ds:schemaRef ds:uri="http://schemas.microsoft.com/office/infopath/2007/PartnerControls"/>
    <ds:schemaRef ds:uri="680f3ded-1114-4fac-a0d4-8f1049ddc85b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B3DCD509-E5A6-4F1A-85D6-566D091F04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43863bd-7b34-4180-9e9d-7272754de141"/>
    <ds:schemaRef ds:uri="680f3ded-1114-4fac-a0d4-8f1049ddc85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19505</TotalTime>
  <Words>298</Words>
  <Application>Microsoft Office PowerPoint</Application>
  <PresentationFormat>On-screen Show (4:3)</PresentationFormat>
  <Paragraphs>56</Paragraphs>
  <Slides>4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Times New Roman</vt:lpstr>
      <vt:lpstr>Office Theme</vt:lpstr>
      <vt:lpstr>Worksheet</vt:lpstr>
      <vt:lpstr>   FS_DetNet Status Report</vt:lpstr>
      <vt:lpstr>FS_ DetNet status after SA2#149E (1/2)</vt:lpstr>
      <vt:lpstr>FS_ DetNet status after SA2#149E (2/2)</vt:lpstr>
      <vt:lpstr>FS_ DetNet Status at SA#95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Ericsson-Jan21</cp:lastModifiedBy>
  <cp:revision>1303</cp:revision>
  <dcterms:created xsi:type="dcterms:W3CDTF">2008-08-30T09:32:10Z</dcterms:created>
  <dcterms:modified xsi:type="dcterms:W3CDTF">2022-01-28T13:27:53Z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0x0101008BCA13FBA359294AA43EF6911AD5DC8A</vt:lpwstr>
  </property>
</Properties>
</file>