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-181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S2-2200140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</a:t>
            </a:r>
            <a:r>
              <a:rPr lang="en-US" altLang="de-DE" sz="1200" kern="0" dirty="0" smtClean="0"/>
              <a:t>23.700-33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6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TUs, and </a:t>
            </a:r>
            <a:r>
              <a:rPr lang="en-US" altLang="de-DE" sz="1200" kern="0" dirty="0" smtClean="0"/>
              <a:t>5 </a:t>
            </a:r>
            <a:r>
              <a:rPr lang="en-US" altLang="de-DE" sz="1200" kern="0" dirty="0"/>
              <a:t>TUs are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199407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RAN impacts or dependencies identified for Key Issue ….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…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-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(SA2#150E)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last e-meeting for any new Key Issue, solutions for all Key Issues </a:t>
            </a:r>
            <a:endParaRPr lang="de-DE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SA2#149-E, 1 TU assigned, </a:t>
            </a:r>
            <a:r>
              <a:rPr lang="en-US" sz="1050" dirty="0" smtClean="0"/>
              <a:t>TR </a:t>
            </a:r>
            <a:r>
              <a:rPr lang="en-US" sz="1050" dirty="0"/>
              <a:t>Skeleton, TR Scope, Architectural Assumption, Key Issues, solutions if quota allowed.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SA2#150-E, 1 TU assigned, </a:t>
            </a:r>
            <a:r>
              <a:rPr lang="en-US" sz="1050" dirty="0" smtClean="0"/>
              <a:t>Last </a:t>
            </a:r>
            <a:r>
              <a:rPr lang="en-US" sz="1050" dirty="0"/>
              <a:t>e-meeting for any new Key Issue, solutions.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SA2#151-E, 1 TU assigned, </a:t>
            </a:r>
            <a:r>
              <a:rPr lang="en-US" sz="1050" dirty="0" smtClean="0"/>
              <a:t>Last </a:t>
            </a:r>
            <a:r>
              <a:rPr lang="en-US" sz="1050" dirty="0"/>
              <a:t>e-meeting for any new solution, start the initial evaluation.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SA2#152-E, 1 TU assigned, </a:t>
            </a:r>
            <a:r>
              <a:rPr lang="en-US" sz="1050" dirty="0" smtClean="0"/>
              <a:t>Solution </a:t>
            </a:r>
            <a:r>
              <a:rPr lang="en-US" sz="1050" dirty="0"/>
              <a:t>evaluation and conclusion, normative WID creation.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SA2#153-E, 2 TU assigned, </a:t>
            </a:r>
            <a:r>
              <a:rPr lang="en-US" sz="1050" dirty="0" smtClean="0"/>
              <a:t>Finalize </a:t>
            </a:r>
            <a:r>
              <a:rPr lang="en-US" sz="1050" dirty="0"/>
              <a:t>conclusions, update of normative WID if needed, TR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60" y="2910997"/>
            <a:ext cx="8712200" cy="5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 smtClean="0"/>
              <a:t>FS_5G_ProSe_Ph2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Skeleton, TR Scope, Architectural Assumption,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kern="0" dirty="0">
                <a:ea typeface="+mn-ea"/>
                <a:cs typeface="+mn-cs"/>
              </a:rPr>
              <a:t>RAN impacts and dependencies:</a:t>
            </a:r>
            <a:endParaRPr lang="de-DE" sz="2200" kern="0" dirty="0">
              <a:ea typeface="+mn-ea"/>
              <a:cs typeface="+mn-cs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RAN impacts identified on </a:t>
            </a:r>
            <a:r>
              <a:rPr lang="en-US" sz="1100" kern="0" dirty="0" err="1"/>
              <a:t>xyz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3351647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metadata/properties"/>
    <ds:schemaRef ds:uri="http://schemas.openxmlformats.org/package/2006/metadata/core-properties"/>
    <ds:schemaRef ds:uri="09cef1fd-e61b-4dbf-b745-21988b13f978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43057</TotalTime>
  <Words>309</Words>
  <Application>Microsoft Office PowerPoint</Application>
  <PresentationFormat>全屏显示(4:3)</PresentationFormat>
  <Paragraphs>74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FS_5G_ProSe_Ph2 Status Report</vt:lpstr>
      <vt:lpstr>FS_5G_ProSe_Ph2 status after SA2#149E (1/2)</vt:lpstr>
      <vt:lpstr>FS_5G_ProSe_Ph2 status after SA2#149E (2/2)</vt:lpstr>
      <vt:lpstr>FS_5G_ProSe_Ph2 status at SA#95e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1840</cp:revision>
  <dcterms:created xsi:type="dcterms:W3CDTF">2008-08-30T09:32:10Z</dcterms:created>
  <dcterms:modified xsi:type="dcterms:W3CDTF">2022-01-25T07:17:29Z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