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03" r:id="rId2"/>
    <p:sldId id="817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5" d="100"/>
          <a:sy n="95" d="100"/>
        </p:scale>
        <p:origin x="1253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11/23/2021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468668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11/23/2021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549680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82237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611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#148E (e-meeting)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15 - 22 November, 2021 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3999345" y="324480"/>
            <a:ext cx="3353955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S2-2108691r01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S2-2106985/6302/3960/3076/2215/1136/0486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WG2#148E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GB" altLang="de-DE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15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-22 </a:t>
            </a:r>
            <a:r>
              <a:rPr lang="en-US" altLang="zh-CN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November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 2021 </a:t>
            </a:r>
            <a:r>
              <a:rPr lang="nb-NO" altLang="ko-KR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3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68873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panose="020B0604020202020204" pitchFamily="34" charset="0"/>
              </a:rPr>
              <a:t>Aihua Li (China Mobile), Xiaobo Wu (</a:t>
            </a:r>
            <a:r>
              <a:rPr lang="en-US" altLang="zh-CN" sz="1800" b="1" dirty="0">
                <a:latin typeface="Arial" panose="020B0604020202020204" pitchFamily="34" charset="0"/>
              </a:rPr>
              <a:t>vivo</a:t>
            </a:r>
            <a:r>
              <a:rPr lang="en-GB" sz="1800" b="1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372981"/>
            <a:ext cx="8680020" cy="3720088"/>
          </a:xfrm>
        </p:spPr>
        <p:txBody>
          <a:bodyPr/>
          <a:lstStyle/>
          <a:p>
            <a:r>
              <a:rPr lang="de-DE" altLang="de-DE" sz="200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Normative work is complete for all KIs.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42 CRs agreed for 23.288, 3 CRs agreed for 23.501, 3 CRs agreed for 23.502</a:t>
            </a:r>
            <a:r>
              <a:rPr lang="en-US" altLang="zh-CN" sz="1200" dirty="0">
                <a:sym typeface="+mn-ea"/>
              </a:rPr>
              <a:t>, 2 CRs agreed for 23.503</a:t>
            </a:r>
            <a:r>
              <a:rPr lang="en-US" altLang="zh-CN" sz="1200" dirty="0"/>
              <a:t> and 2 LS Response  agreed.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/>
              <a:t>Dependencies 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Reply LS sent to SA3 </a:t>
            </a:r>
            <a:r>
              <a:rPr lang="en-US" sz="1200" dirty="0"/>
              <a:t>on user consent</a:t>
            </a:r>
            <a:r>
              <a:rPr lang="en-GB" sz="1200" dirty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LS sent to CT3 on Network Slice (Instance) load level related Analytics.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Reply LS received from SA4 on UE Data Collection and Reporting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</a:t>
            </a:r>
            <a:r>
              <a:rPr lang="de-DE" sz="1600" dirty="0"/>
              <a:t>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Maintenance and alignment with other WGs.</a:t>
            </a:r>
            <a:endParaRPr lang="en-US" altLang="zh-CN" sz="1600" b="1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None.</a:t>
            </a:r>
          </a:p>
        </p:txBody>
      </p:sp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100851417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9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99%(#146E) &gt;100% (#148E)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1, 2021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SP-201133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SA2#148E 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175</Words>
  <Application>Microsoft Office PowerPoint</Application>
  <PresentationFormat>全屏显示(4:3)</PresentationFormat>
  <Paragraphs>30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Times New Roman</vt:lpstr>
      <vt:lpstr>Office Theme</vt:lpstr>
      <vt:lpstr>   eNA_ph2 Status Report</vt:lpstr>
      <vt:lpstr>eNA_ph2 status after SA2#148E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xiaobo</cp:lastModifiedBy>
  <cp:revision>1820</cp:revision>
  <dcterms:created xsi:type="dcterms:W3CDTF">2008-08-30T09:32:00Z</dcterms:created>
  <dcterms:modified xsi:type="dcterms:W3CDTF">2021-11-23T01:12:25Z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KSOProductBuildVer">
    <vt:lpwstr>2052-11.8.2.10229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1637561479</vt:lpwstr>
  </property>
</Properties>
</file>