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8"/>
  </p:notesMasterIdLst>
  <p:handoutMasterIdLst>
    <p:handoutMasterId r:id="rId19"/>
  </p:handoutMasterIdLst>
  <p:sldIdLst>
    <p:sldId id="303" r:id="rId5"/>
    <p:sldId id="798" r:id="rId6"/>
    <p:sldId id="799" r:id="rId7"/>
    <p:sldId id="800" r:id="rId8"/>
    <p:sldId id="801" r:id="rId9"/>
    <p:sldId id="796" r:id="rId10"/>
    <p:sldId id="797" r:id="rId11"/>
    <p:sldId id="794" r:id="rId12"/>
    <p:sldId id="795" r:id="rId13"/>
    <p:sldId id="789" r:id="rId14"/>
    <p:sldId id="791" r:id="rId15"/>
    <p:sldId id="792" r:id="rId16"/>
    <p:sldId id="793" r:id="rId1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8A8C6A-8309-4EA7-900C-0870080023E0}" v="2" dt="2021-11-22T22:37:13.322"/>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13" d="100"/>
          <a:sy n="113" d="100"/>
        </p:scale>
        <p:origin x="12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o Faccin" userId="bf6741b5-36bc-4b59-a73a-f03584833b71" providerId="ADAL" clId="{FF8A8C6A-8309-4EA7-900C-0870080023E0}"/>
    <pc:docChg chg="custSel addSld modSld modMainMaster">
      <pc:chgData name="Stefano Faccin" userId="bf6741b5-36bc-4b59-a73a-f03584833b71" providerId="ADAL" clId="{FF8A8C6A-8309-4EA7-900C-0870080023E0}" dt="2021-11-22T22:48:10.398" v="656" actId="255"/>
      <pc:docMkLst>
        <pc:docMk/>
      </pc:docMkLst>
      <pc:sldChg chg="modSp add mod">
        <pc:chgData name="Stefano Faccin" userId="bf6741b5-36bc-4b59-a73a-f03584833b71" providerId="ADAL" clId="{FF8A8C6A-8309-4EA7-900C-0870080023E0}" dt="2021-11-22T22:48:10.398" v="656" actId="255"/>
        <pc:sldMkLst>
          <pc:docMk/>
          <pc:sldMk cId="389020134" sldId="798"/>
        </pc:sldMkLst>
        <pc:spChg chg="mod">
          <ac:chgData name="Stefano Faccin" userId="bf6741b5-36bc-4b59-a73a-f03584833b71" providerId="ADAL" clId="{FF8A8C6A-8309-4EA7-900C-0870080023E0}" dt="2021-11-22T22:37:23.327" v="42" actId="20577"/>
          <ac:spMkLst>
            <pc:docMk/>
            <pc:sldMk cId="389020134" sldId="798"/>
            <ac:spMk id="2" creationId="{E6ED52C4-5430-4D56-8D2A-947A8B15DB3C}"/>
          </ac:spMkLst>
        </pc:spChg>
        <pc:spChg chg="mod">
          <ac:chgData name="Stefano Faccin" userId="bf6741b5-36bc-4b59-a73a-f03584833b71" providerId="ADAL" clId="{FF8A8C6A-8309-4EA7-900C-0870080023E0}" dt="2021-11-22T22:48:10.398" v="656" actId="255"/>
          <ac:spMkLst>
            <pc:docMk/>
            <pc:sldMk cId="389020134" sldId="798"/>
            <ac:spMk id="5" creationId="{15D28A3F-B4FD-414F-9637-F7C890005039}"/>
          </ac:spMkLst>
        </pc:spChg>
        <pc:graphicFrameChg chg="modGraphic">
          <ac:chgData name="Stefano Faccin" userId="bf6741b5-36bc-4b59-a73a-f03584833b71" providerId="ADAL" clId="{FF8A8C6A-8309-4EA7-900C-0870080023E0}" dt="2021-11-22T22:42:03.245" v="315" actId="20577"/>
          <ac:graphicFrameMkLst>
            <pc:docMk/>
            <pc:sldMk cId="389020134" sldId="798"/>
            <ac:graphicFrameMk id="6" creationId="{542FBB54-B6B3-47FA-AF8E-F1894DC52459}"/>
          </ac:graphicFrameMkLst>
        </pc:graphicFrameChg>
      </pc:sldChg>
      <pc:sldChg chg="modSp add mod">
        <pc:chgData name="Stefano Faccin" userId="bf6741b5-36bc-4b59-a73a-f03584833b71" providerId="ADAL" clId="{FF8A8C6A-8309-4EA7-900C-0870080023E0}" dt="2021-11-22T22:41:17.789" v="298" actId="20577"/>
        <pc:sldMkLst>
          <pc:docMk/>
          <pc:sldMk cId="2003994671" sldId="799"/>
        </pc:sldMkLst>
        <pc:spChg chg="mod">
          <ac:chgData name="Stefano Faccin" userId="bf6741b5-36bc-4b59-a73a-f03584833b71" providerId="ADAL" clId="{FF8A8C6A-8309-4EA7-900C-0870080023E0}" dt="2021-11-22T22:37:28.543" v="43" actId="20577"/>
          <ac:spMkLst>
            <pc:docMk/>
            <pc:sldMk cId="2003994671" sldId="799"/>
            <ac:spMk id="2" creationId="{7004E1B6-7C10-4462-B5DD-BB275803E4D3}"/>
          </ac:spMkLst>
        </pc:spChg>
        <pc:spChg chg="mod">
          <ac:chgData name="Stefano Faccin" userId="bf6741b5-36bc-4b59-a73a-f03584833b71" providerId="ADAL" clId="{FF8A8C6A-8309-4EA7-900C-0870080023E0}" dt="2021-11-22T22:41:17.789" v="298" actId="20577"/>
          <ac:spMkLst>
            <pc:docMk/>
            <pc:sldMk cId="2003994671" sldId="799"/>
            <ac:spMk id="4" creationId="{07639B51-7A60-40FF-963D-02AC48416E72}"/>
          </ac:spMkLst>
        </pc:spChg>
      </pc:sldChg>
      <pc:sldChg chg="modSp add mod">
        <pc:chgData name="Stefano Faccin" userId="bf6741b5-36bc-4b59-a73a-f03584833b71" providerId="ADAL" clId="{FF8A8C6A-8309-4EA7-900C-0870080023E0}" dt="2021-11-22T22:41:54.895" v="310" actId="20577"/>
        <pc:sldMkLst>
          <pc:docMk/>
          <pc:sldMk cId="915458516" sldId="800"/>
        </pc:sldMkLst>
        <pc:spChg chg="mod">
          <ac:chgData name="Stefano Faccin" userId="bf6741b5-36bc-4b59-a73a-f03584833b71" providerId="ADAL" clId="{FF8A8C6A-8309-4EA7-900C-0870080023E0}" dt="2021-11-22T22:37:32.862" v="44" actId="20577"/>
          <ac:spMkLst>
            <pc:docMk/>
            <pc:sldMk cId="915458516" sldId="800"/>
            <ac:spMk id="2" creationId="{E6ED52C4-5430-4D56-8D2A-947A8B15DB3C}"/>
          </ac:spMkLst>
        </pc:spChg>
        <pc:spChg chg="mod">
          <ac:chgData name="Stefano Faccin" userId="bf6741b5-36bc-4b59-a73a-f03584833b71" providerId="ADAL" clId="{FF8A8C6A-8309-4EA7-900C-0870080023E0}" dt="2021-11-22T22:41:54.895" v="310" actId="20577"/>
          <ac:spMkLst>
            <pc:docMk/>
            <pc:sldMk cId="915458516" sldId="800"/>
            <ac:spMk id="5" creationId="{15D28A3F-B4FD-414F-9637-F7C890005039}"/>
          </ac:spMkLst>
        </pc:spChg>
        <pc:graphicFrameChg chg="modGraphic">
          <ac:chgData name="Stefano Faccin" userId="bf6741b5-36bc-4b59-a73a-f03584833b71" providerId="ADAL" clId="{FF8A8C6A-8309-4EA7-900C-0870080023E0}" dt="2021-11-22T22:38:46.659" v="61" actId="20577"/>
          <ac:graphicFrameMkLst>
            <pc:docMk/>
            <pc:sldMk cId="915458516" sldId="800"/>
            <ac:graphicFrameMk id="6" creationId="{542FBB54-B6B3-47FA-AF8E-F1894DC52459}"/>
          </ac:graphicFrameMkLst>
        </pc:graphicFrameChg>
      </pc:sldChg>
      <pc:sldChg chg="modSp add mod">
        <pc:chgData name="Stefano Faccin" userId="bf6741b5-36bc-4b59-a73a-f03584833b71" providerId="ADAL" clId="{FF8A8C6A-8309-4EA7-900C-0870080023E0}" dt="2021-11-22T22:40:27.921" v="174" actId="20577"/>
        <pc:sldMkLst>
          <pc:docMk/>
          <pc:sldMk cId="256156614" sldId="801"/>
        </pc:sldMkLst>
        <pc:spChg chg="mod">
          <ac:chgData name="Stefano Faccin" userId="bf6741b5-36bc-4b59-a73a-f03584833b71" providerId="ADAL" clId="{FF8A8C6A-8309-4EA7-900C-0870080023E0}" dt="2021-11-22T22:37:37.775" v="45" actId="20577"/>
          <ac:spMkLst>
            <pc:docMk/>
            <pc:sldMk cId="256156614" sldId="801"/>
            <ac:spMk id="2" creationId="{7004E1B6-7C10-4462-B5DD-BB275803E4D3}"/>
          </ac:spMkLst>
        </pc:spChg>
        <pc:spChg chg="mod">
          <ac:chgData name="Stefano Faccin" userId="bf6741b5-36bc-4b59-a73a-f03584833b71" providerId="ADAL" clId="{FF8A8C6A-8309-4EA7-900C-0870080023E0}" dt="2021-11-22T22:40:27.921" v="174" actId="20577"/>
          <ac:spMkLst>
            <pc:docMk/>
            <pc:sldMk cId="256156614" sldId="801"/>
            <ac:spMk id="4" creationId="{07639B51-7A60-40FF-963D-02AC48416E72}"/>
          </ac:spMkLst>
        </pc:spChg>
      </pc:sldChg>
      <pc:sldMasterChg chg="modSp mod modSldLayout">
        <pc:chgData name="Stefano Faccin" userId="bf6741b5-36bc-4b59-a73a-f03584833b71" providerId="ADAL" clId="{FF8A8C6A-8309-4EA7-900C-0870080023E0}" dt="2021-11-22T22:36:56.272" v="39" actId="20577"/>
        <pc:sldMasterMkLst>
          <pc:docMk/>
          <pc:sldMasterMk cId="0" sldId="2147483729"/>
        </pc:sldMasterMkLst>
        <pc:spChg chg="mod">
          <ac:chgData name="Stefano Faccin" userId="bf6741b5-36bc-4b59-a73a-f03584833b71" providerId="ADAL" clId="{FF8A8C6A-8309-4EA7-900C-0870080023E0}" dt="2021-11-22T22:36:56.272" v="39" actId="20577"/>
          <ac:spMkLst>
            <pc:docMk/>
            <pc:sldMasterMk cId="0" sldId="2147483729"/>
            <ac:spMk id="14" creationId="{00000000-0000-0000-0000-000000000000}"/>
          </ac:spMkLst>
        </pc:spChg>
        <pc:sldLayoutChg chg="modSp mod">
          <pc:chgData name="Stefano Faccin" userId="bf6741b5-36bc-4b59-a73a-f03584833b71" providerId="ADAL" clId="{FF8A8C6A-8309-4EA7-900C-0870080023E0}" dt="2021-11-22T21:52:07.376" v="25" actId="20577"/>
          <pc:sldLayoutMkLst>
            <pc:docMk/>
            <pc:sldMasterMk cId="0" sldId="2147483729"/>
            <pc:sldLayoutMk cId="719417900" sldId="2147483770"/>
          </pc:sldLayoutMkLst>
          <pc:spChg chg="mod">
            <ac:chgData name="Stefano Faccin" userId="bf6741b5-36bc-4b59-a73a-f03584833b71" providerId="ADAL" clId="{FF8A8C6A-8309-4EA7-900C-0870080023E0}" dt="2021-11-22T21:52:07.376" v="25"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FF8A8C6A-8309-4EA7-900C-0870080023E0}" dt="2021-11-22T21:51:03.746" v="3" actId="20577"/>
            <ac:spMkLst>
              <pc:docMk/>
              <pc:sldMasterMk cId="0" sldId="2147483729"/>
              <pc:sldLayoutMk cId="719417900" sldId="2147483770"/>
              <ac:spMk id="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11/22/2021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11/22/2021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#148E</a:t>
            </a:r>
          </a:p>
          <a:p>
            <a:r>
              <a:rPr lang="de-DE" altLang="ko-KR" sz="1200" b="1" kern="1200" dirty="0">
                <a:solidFill>
                  <a:schemeClr val="tx1"/>
                </a:solidFill>
                <a:latin typeface="Arial "/>
                <a:ea typeface="+mn-ea"/>
                <a:cs typeface="Arial" panose="020B0604020202020204" pitchFamily="34" charset="0"/>
              </a:rPr>
              <a:t>Electronic meeting, 15 November </a:t>
            </a:r>
            <a:r>
              <a:rPr lang="de-DE" sz="1200" b="1" kern="1200" dirty="0">
                <a:solidFill>
                  <a:schemeClr val="tx1"/>
                </a:solidFill>
                <a:latin typeface="Arial "/>
                <a:ea typeface="+mn-ea"/>
                <a:cs typeface="Arial" panose="020B0604020202020204" pitchFamily="34" charset="0"/>
              </a:rPr>
              <a:t>– 22 </a:t>
            </a:r>
            <a:r>
              <a:rPr lang="de-DE" altLang="ko-KR" sz="1200" b="1" kern="1200" dirty="0">
                <a:solidFill>
                  <a:schemeClr val="tx1"/>
                </a:solidFill>
                <a:latin typeface="Arial "/>
                <a:ea typeface="+mn-ea"/>
                <a:cs typeface="Arial" panose="020B0604020202020204" pitchFamily="34" charset="0"/>
              </a:rPr>
              <a:t>November </a:t>
            </a:r>
            <a:r>
              <a:rPr lang="de-DE" sz="1200" b="1" kern="1200" dirty="0">
                <a:solidFill>
                  <a:schemeClr val="tx1"/>
                </a:solidFill>
                <a:latin typeface="Arial "/>
                <a:ea typeface="+mn-ea"/>
                <a:cs typeface="Arial" panose="020B0604020202020204" pitchFamily="34" charset="0"/>
              </a:rPr>
              <a:t>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S2-2109370</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WG2#146E</a:t>
            </a:r>
            <a:r>
              <a:rPr lang="en-GB" altLang="de-DE" sz="1200" baseline="0" dirty="0">
                <a:solidFill>
                  <a:schemeClr val="bg1"/>
                </a:solidFill>
              </a:rPr>
              <a:t> Electronic meeting, 15 November – 22 November, 2021</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SA WG2 Status report for ID_UAS</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US" altLang="en-US" sz="2000" b="1" dirty="0"/>
              <a:t>Stefano Faccin</a:t>
            </a:r>
          </a:p>
          <a:p>
            <a:pPr>
              <a:lnSpc>
                <a:spcPct val="80000"/>
              </a:lnSpc>
            </a:pPr>
            <a:r>
              <a:rPr lang="en-US" altLang="en-US" sz="2000" b="1" dirty="0">
                <a:latin typeface="Arial" panose="020B0604020202020204" pitchFamily="34" charset="0"/>
              </a:rPr>
              <a:t>Qualcomm</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SA2#144E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r>
              <a:rPr lang="en-US" altLang="de-DE" sz="1200" kern="0" dirty="0"/>
              <a:t>18 CRs were approved</a:t>
            </a:r>
          </a:p>
          <a:p>
            <a:pPr lvl="1">
              <a:spcBef>
                <a:spcPts val="0"/>
              </a:spcBef>
              <a:spcAft>
                <a:spcPts val="0"/>
              </a:spcAft>
            </a:pPr>
            <a:r>
              <a:rPr lang="en-US" altLang="de-DE" sz="1200" kern="0" dirty="0"/>
              <a:t>It was concluded to proceed with an API-based solution for UUAA procedures specific for UAV UE (not generic to all UEs). The solution will be captured solely in TS 23.256 with no impacts on TS 23.501 and TS 23.502.</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3984961429"/>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15%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SA2#144E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has been added in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exact UAS NF interfaces to other NFs is still being discussed. </a:t>
            </a:r>
          </a:p>
          <a:p>
            <a:pPr lvl="1">
              <a:spcBef>
                <a:spcPts val="0"/>
              </a:spcBef>
              <a:spcAft>
                <a:spcPts val="300"/>
              </a:spcAft>
            </a:pPr>
            <a:r>
              <a:rPr lang="en-US" sz="1050" dirty="0"/>
              <a:t>Some aspects concluded in the TR are still being challenged and require further discussion.</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SA2#145e and 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130453061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SA2#143E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2871653056"/>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103476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SA2#143E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en-US" sz="1050" dirty="0"/>
              <a:t>Discussion on expanding the applicability of EAP-based UAV authentication to be applicable beyond UAV, i.e. a generic API-based solution for authentication, may require SA3 feedback.</a:t>
            </a:r>
            <a:endParaRPr lang="de-DE"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conclusion from the TR whether to use a UUAA procedure based on API, instead of an EAP-based procedure, was challenged in SA2#143E and related papers could not be approved. Note that the conclusion was driven by an LS from the aviation community indicating no interest in EAP-based solutions. </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205426275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SA2#148E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r>
              <a:rPr lang="en-GB" sz="1200" dirty="0"/>
              <a:t>TS 23.256 sent to SA for approval. </a:t>
            </a:r>
          </a:p>
          <a:p>
            <a:pPr lvl="2">
              <a:spcBef>
                <a:spcPts val="0"/>
              </a:spcBef>
              <a:spcAft>
                <a:spcPts val="0"/>
              </a:spcAft>
            </a:pPr>
            <a:r>
              <a:rPr lang="en-GB" sz="1200" dirty="0"/>
              <a:t>This is the third time that the TS is presented to SA. All exceptions have been resolved</a:t>
            </a:r>
          </a:p>
          <a:p>
            <a:pPr lvl="1">
              <a:spcBef>
                <a:spcPts val="0"/>
              </a:spcBef>
              <a:spcAft>
                <a:spcPts val="0"/>
              </a:spcAft>
            </a:pPr>
            <a:r>
              <a:rPr lang="en-US" altLang="de-DE" sz="1200" kern="0" dirty="0"/>
              <a:t>14 CRs were approved</a:t>
            </a:r>
          </a:p>
          <a:p>
            <a:pPr lvl="2">
              <a:spcBef>
                <a:spcPts val="0"/>
              </a:spcBef>
              <a:spcAft>
                <a:spcPts val="0"/>
              </a:spcAft>
            </a:pPr>
            <a:r>
              <a:rPr lang="en-US" altLang="de-DE" sz="1200" kern="0" dirty="0"/>
              <a:t>Editorial CRs on various parts of the TS</a:t>
            </a:r>
          </a:p>
          <a:p>
            <a:pPr lvl="2">
              <a:spcBef>
                <a:spcPts val="0"/>
              </a:spcBef>
              <a:spcAft>
                <a:spcPts val="0"/>
              </a:spcAft>
            </a:pPr>
            <a:r>
              <a:rPr lang="en-US" altLang="de-DE" sz="1200" kern="0" dirty="0"/>
              <a:t>A correction addressing the previously </a:t>
            </a:r>
            <a:r>
              <a:rPr lang="en-US" altLang="de-DE" sz="1200" kern="0" dirty="0" err="1"/>
              <a:t>contential</a:t>
            </a:r>
            <a:r>
              <a:rPr lang="en-US" altLang="de-DE" sz="1200" kern="0" dirty="0"/>
              <a:t> issue of network and UE behavior for UUAA when the UE aerial subscription is missing</a:t>
            </a:r>
          </a:p>
          <a:p>
            <a:pPr lvl="2">
              <a:spcBef>
                <a:spcPts val="0"/>
              </a:spcBef>
              <a:spcAft>
                <a:spcPts val="0"/>
              </a:spcAft>
            </a:pPr>
            <a:r>
              <a:rPr lang="en-US" altLang="de-DE" sz="1200" kern="0" dirty="0"/>
              <a:t>CRs addressing UAS NF/USS discovery</a:t>
            </a:r>
          </a:p>
          <a:p>
            <a:pPr lvl="2">
              <a:spcBef>
                <a:spcPts val="0"/>
              </a:spcBef>
              <a:spcAft>
                <a:spcPts val="0"/>
              </a:spcAft>
            </a:pPr>
            <a:r>
              <a:rPr lang="en-US" altLang="de-DE" sz="1200" kern="0" dirty="0"/>
              <a:t>CRs addressing the UUAA revocation</a:t>
            </a:r>
          </a:p>
          <a:p>
            <a:pPr lvl="1">
              <a:spcBef>
                <a:spcPts val="0"/>
              </a:spcBef>
              <a:spcAft>
                <a:spcPts val="0"/>
              </a:spcAft>
            </a:pPr>
            <a:r>
              <a:rPr lang="en-US" altLang="de-DE" sz="1200" kern="0" dirty="0"/>
              <a:t>Reply LS to CT1 on support of </a:t>
            </a:r>
            <a:r>
              <a:rPr lang="en-US" altLang="de-DE" sz="1200" kern="0" dirty="0" err="1"/>
              <a:t>ePCO</a:t>
            </a:r>
            <a:r>
              <a:rPr lang="en-US" altLang="de-DE" sz="1200" kern="0" dirty="0"/>
              <a:t> and UUAA in pre-rel. 17 EPS network.</a:t>
            </a:r>
          </a:p>
          <a:p>
            <a:pPr lvl="1">
              <a:spcBef>
                <a:spcPts val="0"/>
              </a:spcBef>
              <a:spcAft>
                <a:spcPts val="0"/>
              </a:spcAft>
            </a:pPr>
            <a:r>
              <a:rPr lang="en-US" altLang="de-DE" sz="1200" kern="0" dirty="0"/>
              <a:t>Progress was achieved on the tasks on the previous exception sheet.</a:t>
            </a:r>
          </a:p>
          <a:p>
            <a:pPr lvl="1">
              <a:spcBef>
                <a:spcPts val="0"/>
              </a:spcBef>
              <a:spcAft>
                <a:spcPts val="0"/>
              </a:spcAft>
            </a:pPr>
            <a:r>
              <a:rPr lang="en-GB" sz="1200" dirty="0"/>
              <a:t>No major contentious issues remain. No technical modifications expected. Work on some Editor’s Notes is required.</a:t>
            </a: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4283244989"/>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99%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December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902013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SA2#148E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None.</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None. The contention on the support of notification for change if UE aerial subscription was solved without the introduction of any specific solution.</a:t>
            </a:r>
            <a:endParaRPr lang="en-US" sz="1050" dirty="0">
              <a:highlight>
                <a:srgbClr val="FFFF00"/>
              </a:highlight>
            </a:endParaRPr>
          </a:p>
          <a:p>
            <a:pPr>
              <a:spcBef>
                <a:spcPts val="0"/>
              </a:spcBef>
              <a:spcAft>
                <a:spcPts val="300"/>
              </a:spcAft>
            </a:pPr>
            <a:r>
              <a:rPr lang="de-DE" sz="1200" b="1" dirty="0"/>
              <a:t>Focus for the Next Meeting (SA2#149E)</a:t>
            </a:r>
            <a:r>
              <a:rPr lang="de-DE" sz="1200" dirty="0"/>
              <a:t>:</a:t>
            </a:r>
          </a:p>
          <a:p>
            <a:pPr lvl="1">
              <a:spcBef>
                <a:spcPts val="0"/>
              </a:spcBef>
              <a:spcAft>
                <a:spcPts val="300"/>
              </a:spcAft>
            </a:pPr>
            <a:r>
              <a:rPr lang="en-US" altLang="zh-CN" sz="1050" dirty="0"/>
              <a:t>Corrections as required.</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Proceed with necessary corrections after approval by SA plenary. </a:t>
            </a:r>
          </a:p>
          <a:p>
            <a:pPr>
              <a:spcBef>
                <a:spcPts val="0"/>
              </a:spcBef>
              <a:spcAft>
                <a:spcPts val="300"/>
              </a:spcAft>
            </a:pPr>
            <a:r>
              <a:rPr lang="en-US" altLang="zh-CN" sz="1200" b="1" dirty="0"/>
              <a:t>Risks:</a:t>
            </a:r>
          </a:p>
          <a:p>
            <a:pPr lvl="1">
              <a:spcBef>
                <a:spcPts val="0"/>
              </a:spcBef>
              <a:spcAft>
                <a:spcPts val="300"/>
              </a:spcAft>
            </a:pPr>
            <a:r>
              <a:rPr lang="en-US" sz="1050" dirty="0"/>
              <a:t>None</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200399467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SA2#147E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v1.1.0</a:t>
            </a:r>
          </a:p>
          <a:p>
            <a:pPr lvl="1">
              <a:spcBef>
                <a:spcPts val="0"/>
              </a:spcBef>
              <a:spcAft>
                <a:spcPts val="0"/>
              </a:spcAft>
            </a:pPr>
            <a:r>
              <a:rPr lang="en-US" altLang="de-DE" sz="1200" kern="0" dirty="0"/>
              <a:t>22 CRs were approved</a:t>
            </a:r>
          </a:p>
          <a:p>
            <a:pPr lvl="1">
              <a:spcBef>
                <a:spcPts val="0"/>
              </a:spcBef>
              <a:spcAft>
                <a:spcPts val="0"/>
              </a:spcAft>
            </a:pPr>
            <a:r>
              <a:rPr lang="en-US" altLang="de-DE" sz="1200" kern="0" dirty="0"/>
              <a:t>Progress was achieved on all areas.</a:t>
            </a:r>
          </a:p>
          <a:p>
            <a:pPr lvl="1">
              <a:spcBef>
                <a:spcPts val="0"/>
              </a:spcBef>
              <a:spcAft>
                <a:spcPts val="0"/>
              </a:spcAft>
            </a:pPr>
            <a:r>
              <a:rPr lang="en-GB" sz="1200" dirty="0"/>
              <a:t>No major contentious issues remain. No technical modifications expected. Work on some Editor’s Notes is required.</a:t>
            </a: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1219255659"/>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99%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December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1545851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SA2#147E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None.</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Support of notification for change if UE aerial subscription, no agreement was possible.</a:t>
            </a:r>
            <a:endParaRPr lang="en-US" sz="1050" dirty="0">
              <a:highlight>
                <a:srgbClr val="FFFF00"/>
              </a:highlight>
            </a:endParaRPr>
          </a:p>
          <a:p>
            <a:pPr>
              <a:spcBef>
                <a:spcPts val="0"/>
              </a:spcBef>
              <a:spcAft>
                <a:spcPts val="300"/>
              </a:spcAft>
            </a:pPr>
            <a:r>
              <a:rPr lang="de-DE" sz="1200" b="1" dirty="0"/>
              <a:t>Focus for the Next Meeting (SA2#147E)</a:t>
            </a:r>
            <a:r>
              <a:rPr lang="de-DE" sz="1200" dirty="0"/>
              <a:t>:</a:t>
            </a:r>
          </a:p>
          <a:p>
            <a:pPr lvl="1">
              <a:spcBef>
                <a:spcPts val="0"/>
              </a:spcBef>
              <a:spcAft>
                <a:spcPts val="300"/>
              </a:spcAft>
            </a:pPr>
            <a:r>
              <a:rPr lang="en-US" altLang="zh-CN" sz="1050" dirty="0"/>
              <a:t>Progress and complete normative work to perform alignments and to remove editor’s notes.</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Proceed with necessary corrections after approval by SA plenary. </a:t>
            </a:r>
          </a:p>
          <a:p>
            <a:pPr>
              <a:spcBef>
                <a:spcPts val="0"/>
              </a:spcBef>
              <a:spcAft>
                <a:spcPts val="300"/>
              </a:spcAft>
            </a:pPr>
            <a:r>
              <a:rPr lang="en-US" altLang="zh-CN" sz="1200" b="1" dirty="0"/>
              <a:t>Risks:</a:t>
            </a:r>
          </a:p>
          <a:p>
            <a:pPr lvl="1">
              <a:spcBef>
                <a:spcPts val="0"/>
              </a:spcBef>
              <a:spcAft>
                <a:spcPts val="300"/>
              </a:spcAft>
            </a:pPr>
            <a:r>
              <a:rPr lang="en-US" sz="1050" dirty="0"/>
              <a:t>None</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25615661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SA2#146E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v1.1.0</a:t>
            </a:r>
          </a:p>
          <a:p>
            <a:pPr lvl="1">
              <a:spcBef>
                <a:spcPts val="0"/>
              </a:spcBef>
              <a:spcAft>
                <a:spcPts val="0"/>
              </a:spcAft>
            </a:pPr>
            <a:r>
              <a:rPr lang="en-GB" sz="1200" dirty="0"/>
              <a:t>TS 23.256 sent to SA for approval. </a:t>
            </a:r>
          </a:p>
          <a:p>
            <a:pPr lvl="2">
              <a:spcBef>
                <a:spcPts val="0"/>
              </a:spcBef>
              <a:spcAft>
                <a:spcPts val="0"/>
              </a:spcAft>
            </a:pPr>
            <a:r>
              <a:rPr lang="en-GB" sz="1200" dirty="0"/>
              <a:t>This is the second time that the TS is presented to SA. All exceptions have been resolved</a:t>
            </a:r>
          </a:p>
          <a:p>
            <a:pPr lvl="1">
              <a:spcBef>
                <a:spcPts val="0"/>
              </a:spcBef>
              <a:spcAft>
                <a:spcPts val="0"/>
              </a:spcAft>
            </a:pPr>
            <a:r>
              <a:rPr lang="en-US" altLang="de-DE" sz="1200" kern="0" dirty="0"/>
              <a:t>28 CRs were approved</a:t>
            </a:r>
          </a:p>
          <a:p>
            <a:pPr lvl="1">
              <a:spcBef>
                <a:spcPts val="0"/>
              </a:spcBef>
              <a:spcAft>
                <a:spcPts val="0"/>
              </a:spcAft>
            </a:pPr>
            <a:r>
              <a:rPr lang="en-US" altLang="de-DE" sz="1200" kern="0" dirty="0"/>
              <a:t>Progress was achieved on the tasks on the previous exception sheet:</a:t>
            </a:r>
          </a:p>
          <a:p>
            <a:pPr lvl="2">
              <a:spcBef>
                <a:spcPts val="0"/>
              </a:spcBef>
              <a:spcAft>
                <a:spcPts val="0"/>
              </a:spcAft>
            </a:pPr>
            <a:r>
              <a:rPr lang="en-GB" sz="1200" dirty="0"/>
              <a:t>C2 (Command and control) authorization and UAV – UAV Controller pairing.</a:t>
            </a:r>
            <a:endParaRPr lang="en-US" sz="1200" dirty="0"/>
          </a:p>
          <a:p>
            <a:pPr lvl="2"/>
            <a:r>
              <a:rPr lang="en-GB" sz="1200" dirty="0"/>
              <a:t>UAV Controller replacement procedure</a:t>
            </a:r>
            <a:endParaRPr lang="en-US" altLang="de-DE" sz="1200" kern="0" dirty="0"/>
          </a:p>
          <a:p>
            <a:pPr lvl="1">
              <a:spcBef>
                <a:spcPts val="0"/>
              </a:spcBef>
              <a:spcAft>
                <a:spcPts val="0"/>
              </a:spcAft>
            </a:pPr>
            <a:r>
              <a:rPr lang="en-GB" sz="1200" dirty="0"/>
              <a:t>No major contentious issues remain. No technical modifications expected. Work on some Editor’s Notes is required.</a:t>
            </a: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1360107803"/>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80%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September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4832149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SA2#146E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remains indicating authentication procedure will be revisited after security aspects are fully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None.</a:t>
            </a:r>
            <a:endParaRPr lang="en-US" sz="1050" dirty="0">
              <a:highlight>
                <a:srgbClr val="FFFF00"/>
              </a:highlight>
            </a:endParaRPr>
          </a:p>
          <a:p>
            <a:pPr>
              <a:spcBef>
                <a:spcPts val="0"/>
              </a:spcBef>
              <a:spcAft>
                <a:spcPts val="300"/>
              </a:spcAft>
            </a:pPr>
            <a:r>
              <a:rPr lang="de-DE" sz="1200" b="1" dirty="0"/>
              <a:t>Focus for the Next Meeting (SA2#147E)</a:t>
            </a:r>
            <a:r>
              <a:rPr lang="de-DE" sz="1200" dirty="0"/>
              <a:t>:</a:t>
            </a:r>
          </a:p>
          <a:p>
            <a:pPr lvl="1">
              <a:spcBef>
                <a:spcPts val="0"/>
              </a:spcBef>
              <a:spcAft>
                <a:spcPts val="300"/>
              </a:spcAft>
            </a:pPr>
            <a:r>
              <a:rPr lang="en-US" altLang="zh-CN" sz="1050" dirty="0"/>
              <a:t>Progress and complete normative work to perform alignments and to remove editor’s notes.</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Proceed with necessary corrections after approval by SA plenary. </a:t>
            </a:r>
          </a:p>
          <a:p>
            <a:pPr>
              <a:spcBef>
                <a:spcPts val="0"/>
              </a:spcBef>
              <a:spcAft>
                <a:spcPts val="300"/>
              </a:spcAft>
            </a:pPr>
            <a:r>
              <a:rPr lang="en-US" altLang="zh-CN" sz="1200" b="1" dirty="0"/>
              <a:t>Risks:</a:t>
            </a:r>
          </a:p>
          <a:p>
            <a:pPr lvl="1">
              <a:spcBef>
                <a:spcPts val="0"/>
              </a:spcBef>
              <a:spcAft>
                <a:spcPts val="300"/>
              </a:spcAft>
            </a:pPr>
            <a:r>
              <a:rPr lang="en-US" sz="1050" dirty="0"/>
              <a:t>None</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307929122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SA2#145E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v0.3.0</a:t>
            </a:r>
          </a:p>
          <a:p>
            <a:pPr lvl="1">
              <a:spcBef>
                <a:spcPts val="0"/>
              </a:spcBef>
              <a:spcAft>
                <a:spcPts val="0"/>
              </a:spcAft>
            </a:pPr>
            <a:r>
              <a:rPr lang="en-US" altLang="de-DE" sz="1200" kern="0" dirty="0"/>
              <a:t>21 CRs were approved</a:t>
            </a:r>
          </a:p>
          <a:p>
            <a:pPr lvl="1">
              <a:spcBef>
                <a:spcPts val="0"/>
              </a:spcBef>
              <a:spcAft>
                <a:spcPts val="0"/>
              </a:spcAft>
            </a:pPr>
            <a:r>
              <a:rPr lang="en-US" altLang="de-DE" sz="1200" kern="0" dirty="0"/>
              <a:t>The following tasks were not completed and an exception sheet is submitted in S2-2105186</a:t>
            </a:r>
          </a:p>
          <a:p>
            <a:pPr lvl="2">
              <a:spcBef>
                <a:spcPts val="0"/>
              </a:spcBef>
              <a:spcAft>
                <a:spcPts val="0"/>
              </a:spcAft>
            </a:pPr>
            <a:r>
              <a:rPr lang="en-GB" sz="1200" dirty="0"/>
              <a:t>C2 (Command and control) authorization and UAV – UAV Controller pairing.</a:t>
            </a:r>
            <a:endParaRPr lang="en-US" sz="1200" dirty="0"/>
          </a:p>
          <a:p>
            <a:pPr lvl="2"/>
            <a:r>
              <a:rPr lang="en-GB" sz="1200" dirty="0"/>
              <a:t>UAV Controller replacement procedure</a:t>
            </a:r>
            <a:endParaRPr lang="en-US" altLang="de-DE" sz="1200" kern="0" dirty="0"/>
          </a:p>
          <a:p>
            <a:pPr lvl="1">
              <a:spcBef>
                <a:spcPts val="0"/>
              </a:spcBef>
              <a:spcAft>
                <a:spcPts val="0"/>
              </a:spcAft>
            </a:pPr>
            <a:r>
              <a:rPr lang="en-GB" sz="1200" dirty="0"/>
              <a:t>Contentious issues:</a:t>
            </a:r>
          </a:p>
          <a:p>
            <a:pPr lvl="2">
              <a:spcBef>
                <a:spcPts val="0"/>
              </a:spcBef>
              <a:spcAft>
                <a:spcPts val="0"/>
              </a:spcAft>
            </a:pPr>
            <a:r>
              <a:rPr lang="en-GB" sz="1200" dirty="0"/>
              <a:t>Use of NEF services for delivering PDU session policing information for C2 traffic and for UAV controller replacement (including USS triggered procedures).</a:t>
            </a:r>
            <a:endParaRPr lang="en-US" sz="1200" dirty="0"/>
          </a:p>
          <a:p>
            <a:pPr lvl="1">
              <a:spcBef>
                <a:spcPts val="0"/>
              </a:spcBef>
              <a:spcAft>
                <a:spcPts val="0"/>
              </a:spcAft>
            </a:pP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3384059942"/>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45%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1648691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SA2#145E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remains (from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Use of NEF services for delivering PDU session policing information for C2 traffic and for UAV controller replacement (including USS triggered procedures).</a:t>
            </a:r>
            <a:endParaRPr lang="en-US" sz="1050" dirty="0">
              <a:highlight>
                <a:srgbClr val="FFFF00"/>
              </a:highlight>
            </a:endParaRPr>
          </a:p>
          <a:p>
            <a:pPr>
              <a:spcBef>
                <a:spcPts val="0"/>
              </a:spcBef>
              <a:spcAft>
                <a:spcPts val="300"/>
              </a:spcAft>
            </a:pPr>
            <a:r>
              <a:rPr lang="de-DE" sz="1200" b="1" dirty="0"/>
              <a:t>Focus for the Next Meeting (SA2#146E)</a:t>
            </a:r>
            <a:r>
              <a:rPr lang="de-DE" sz="1200" dirty="0"/>
              <a:t>:</a:t>
            </a:r>
          </a:p>
          <a:p>
            <a:pPr lvl="1">
              <a:spcBef>
                <a:spcPts val="0"/>
              </a:spcBef>
              <a:spcAft>
                <a:spcPts val="300"/>
              </a:spcAft>
            </a:pPr>
            <a:r>
              <a:rPr lang="en-US" altLang="zh-CN" sz="1050" dirty="0"/>
              <a:t>Address exceptions</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SA2#146e and submit T2 23.256 to SA#93-e plenary for approval. </a:t>
            </a:r>
          </a:p>
          <a:p>
            <a:pPr>
              <a:spcBef>
                <a:spcPts val="0"/>
              </a:spcBef>
              <a:spcAft>
                <a:spcPts val="300"/>
              </a:spcAft>
            </a:pPr>
            <a:r>
              <a:rPr lang="en-US" altLang="zh-CN" sz="1200" b="1" dirty="0"/>
              <a:t>Risks:</a:t>
            </a:r>
          </a:p>
          <a:p>
            <a:pPr lvl="1">
              <a:spcBef>
                <a:spcPts val="0"/>
              </a:spcBef>
              <a:spcAft>
                <a:spcPts val="300"/>
              </a:spcAft>
            </a:pPr>
            <a:r>
              <a:rPr lang="en-US" sz="1050" dirty="0"/>
              <a:t> If contentious issues are not solved, progress of stage 3 work will be impacted.</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317182141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2.xml><?xml version="1.0" encoding="utf-8"?>
<ds:datastoreItem xmlns:ds="http://schemas.openxmlformats.org/officeDocument/2006/customXml" ds:itemID="{31BC2693-EFE0-4665-A210-754F25DC63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82E10A3-DB35-414F-83C1-BF5FB864734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21201</TotalTime>
  <Words>1279</Words>
  <Application>Microsoft Office PowerPoint</Application>
  <PresentationFormat>On-screen Show (4:3)</PresentationFormat>
  <Paragraphs>196</Paragraphs>
  <Slides>13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Arial </vt:lpstr>
      <vt:lpstr>Calibri</vt:lpstr>
      <vt:lpstr>Times New Roman</vt:lpstr>
      <vt:lpstr>Office Theme</vt:lpstr>
      <vt:lpstr>SA WG2 Status report for ID_UAS</vt:lpstr>
      <vt:lpstr>ID_UAS status after SA2#148E (1/2)</vt:lpstr>
      <vt:lpstr>ID_UAS status after SA2#148E (2/2)</vt:lpstr>
      <vt:lpstr>ID_UAS status after SA2#147E (1/2)</vt:lpstr>
      <vt:lpstr>ID_UAS status after SA2#147E (2/2)</vt:lpstr>
      <vt:lpstr>ID_UAS status after SA2#146E (1/2)</vt:lpstr>
      <vt:lpstr>ID_UAS status after SA2#146E (2/2)</vt:lpstr>
      <vt:lpstr>ID_UAS status after SA2#145E (1/2)</vt:lpstr>
      <vt:lpstr>ID_UAS status after SA2#145E (2/2)</vt:lpstr>
      <vt:lpstr>ID_UAS status after SA2#144E (1/2)</vt:lpstr>
      <vt:lpstr>ID_UAS status after SA2#144E (2/2)</vt:lpstr>
      <vt:lpstr>ID_UAS status after SA2#143E (1/2)</vt:lpstr>
      <vt:lpstr>ID_UAS status after SA2#143E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QC02</cp:lastModifiedBy>
  <cp:revision>1515</cp:revision>
  <dcterms:created xsi:type="dcterms:W3CDTF">2008-08-30T09:32:10Z</dcterms:created>
  <dcterms:modified xsi:type="dcterms:W3CDTF">2021-11-22T22:48:16Z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