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24" r:id="rId3"/>
    <p:sldId id="833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88" autoAdjust="0"/>
    <p:restoredTop sz="94625" autoAdjust="0"/>
  </p:normalViewPr>
  <p:slideViewPr>
    <p:cSldViewPr snapToGrid="0">
      <p:cViewPr varScale="1">
        <p:scale>
          <a:sx n="106" d="100"/>
          <a:sy n="106" d="100"/>
        </p:scale>
        <p:origin x="219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2021/11/23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2021/11/23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43999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148E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</a:t>
            </a:r>
            <a:r>
              <a:rPr lang="en-US" sz="1200" b="1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November</a:t>
            </a:r>
            <a:r>
              <a:rPr lang="en-GB" altLang="zh-CN" sz="1000" b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 – 22, 2021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S2-2109380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WG2#148E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dirty="0" err="1" smtClean="0">
                <a:solidFill>
                  <a:schemeClr val="bg1"/>
                </a:solidFill>
              </a:rPr>
              <a:t>Elbonia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, November 15 – 22, 2021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5MBS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5MBS Status at </a:t>
            </a:r>
            <a:r>
              <a:rPr lang="en-US" altLang="zh-CN" sz="2800" b="1" dirty="0" smtClean="0"/>
              <a:t>SA#94-e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3066093"/>
            <a:ext cx="8554482" cy="236683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ea typeface="+mn-ea"/>
                <a:cs typeface="+mn-cs"/>
              </a:rPr>
              <a:t>SA#93-e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38 </a:t>
            </a:r>
            <a:r>
              <a:rPr lang="en-US" altLang="ko-KR" sz="1400" dirty="0"/>
              <a:t>CRs agreed to TS </a:t>
            </a:r>
            <a:r>
              <a:rPr lang="en-US" altLang="ko-KR" sz="1400" dirty="0" smtClean="0"/>
              <a:t>23.247, 2 </a:t>
            </a:r>
            <a:r>
              <a:rPr lang="en-US" altLang="ko-KR" sz="1400" dirty="0"/>
              <a:t>CR agreed to TS 23.501 and </a:t>
            </a:r>
            <a:r>
              <a:rPr lang="en-US" altLang="ko-KR" sz="1400" dirty="0" smtClean="0"/>
              <a:t>3 CRs </a:t>
            </a:r>
            <a:r>
              <a:rPr lang="en-US" altLang="ko-KR" sz="1400" dirty="0"/>
              <a:t>agreed to TS 23.502 related to the concluded key issues</a:t>
            </a:r>
            <a:r>
              <a:rPr lang="en-US" altLang="ko-KR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7 LSs were exchanged with RAN2/RAN3/SA4/SA6/CT1. 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 smtClean="0">
                <a:ea typeface="+mn-ea"/>
                <a:cs typeface="+mn-cs"/>
              </a:rPr>
              <a:t>RAN </a:t>
            </a:r>
            <a:r>
              <a:rPr lang="en-US" sz="1800" b="1" dirty="0">
                <a:ea typeface="+mn-ea"/>
                <a:cs typeface="+mn-cs"/>
              </a:rPr>
              <a:t>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CRs</a:t>
            </a:r>
            <a:r>
              <a:rPr lang="en-GB" altLang="zh-CN" sz="1400" dirty="0"/>
              <a:t>.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Maintenance.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Resolve the issues including those that have dependencies with other WGs</a:t>
            </a:r>
            <a:r>
              <a:rPr lang="en-US" altLang="zh-CN" sz="1400" dirty="0" smtClean="0"/>
              <a:t>.</a:t>
            </a:r>
            <a:endParaRPr lang="en-US" altLang="zh-CN" sz="14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0290083"/>
              </p:ext>
            </p:extLst>
          </p:nvPr>
        </p:nvGraphicFramePr>
        <p:xfrm>
          <a:off x="179388" y="1277120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SP-200690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85%&gt;95%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 smtClean="0"/>
              <a:t>5MBS </a:t>
            </a:r>
            <a:r>
              <a:rPr lang="en-GB" altLang="en-US" sz="2800" b="1" dirty="0"/>
              <a:t>Status after </a:t>
            </a:r>
            <a:r>
              <a:rPr lang="en-GB" altLang="en-US" sz="2800" b="1" dirty="0" smtClean="0"/>
              <a:t>SA2#147E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 smtClean="0">
                <a:ea typeface="+mn-ea"/>
                <a:cs typeface="+mn-cs"/>
              </a:rPr>
              <a:t>Progress after SA2#148E: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13 </a:t>
            </a:r>
            <a:r>
              <a:rPr lang="en-US" altLang="ko-KR" sz="1400" dirty="0"/>
              <a:t>CRs agreed to TS 23.247, </a:t>
            </a:r>
            <a:r>
              <a:rPr lang="en-US" altLang="ko-KR" sz="1400" dirty="0" smtClean="0"/>
              <a:t>1 </a:t>
            </a:r>
            <a:r>
              <a:rPr lang="en-US" altLang="ko-KR" sz="1400" dirty="0"/>
              <a:t>CR agreed to TS 23.501 </a:t>
            </a:r>
            <a:r>
              <a:rPr lang="en-US" altLang="ko-KR" sz="1400" dirty="0" smtClean="0"/>
              <a:t>related </a:t>
            </a:r>
            <a:r>
              <a:rPr lang="en-US" altLang="ko-KR" sz="1400" dirty="0"/>
              <a:t>to the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3 </a:t>
            </a:r>
            <a:r>
              <a:rPr lang="en-US" altLang="ko-KR" sz="1400" dirty="0"/>
              <a:t>LSs were exchanged with RAN2/RAN3/SA4/SA6/CT1.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 smtClean="0">
                <a:ea typeface="+mn-ea"/>
                <a:cs typeface="+mn-cs"/>
              </a:rPr>
              <a:t>RAN impacts and dependencies:</a:t>
            </a:r>
            <a:endParaRPr lang="de-DE" sz="1800" b="1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RAN impacts as per agreed CRs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Contentious Issue: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 smtClean="0"/>
              <a:t>None.</a:t>
            </a:r>
            <a:endParaRPr lang="de-DE" sz="1800" b="1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Focus for the Next Meeting</a:t>
            </a:r>
            <a:r>
              <a:rPr lang="en-US" sz="1800" b="1" dirty="0" smtClean="0"/>
              <a:t>:</a:t>
            </a:r>
            <a:endParaRPr lang="en-US" altLang="zh-CN" sz="1400" b="1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Maintenance</a:t>
            </a:r>
            <a:r>
              <a:rPr lang="en-US" altLang="zh-CN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Resolve the issues that have dependencies with other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Correct/alignment/documentation related Category "F" CRs. </a:t>
            </a:r>
            <a:endParaRPr lang="en-US" altLang="zh-CN" sz="1400" strike="sngStrike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0592226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85%&gt;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91265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15922</TotalTime>
  <Words>229</Words>
  <Application>Microsoft Office PowerPoint</Application>
  <PresentationFormat>全屏显示(4:3)</PresentationFormat>
  <Paragraphs>52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Malgun Gothic</vt:lpstr>
      <vt:lpstr>宋体</vt:lpstr>
      <vt:lpstr>Arial</vt:lpstr>
      <vt:lpstr>Calibri</vt:lpstr>
      <vt:lpstr>Times New Roman</vt:lpstr>
      <vt:lpstr>Office Theme</vt:lpstr>
      <vt:lpstr>5MBS Status Report</vt:lpstr>
      <vt:lpstr>5MBS Status at SA#94-e</vt:lpstr>
      <vt:lpstr>5MBS Status after SA2#147E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 2</cp:lastModifiedBy>
  <cp:revision>1794</cp:revision>
  <dcterms:created xsi:type="dcterms:W3CDTF">2008-08-30T09:32:10Z</dcterms:created>
  <dcterms:modified xsi:type="dcterms:W3CDTF">2021-11-23T06:07:11Z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(3)TQ2zLB8vSVMwPWOX1omSsIWaVZMRFQEkVBrLm+jdAPWGKllFG1pNkxWYcS0ZF0YS/dQcDYyA
+HSdkr5C8vbhUd/vNvfBG/BDs9BMkAM9PmYXs4dZUe0VPMX0ipUlyUnhSL0cMkhN86O56Jpz
VEovLuXWqWXMxGt6XWulVksarGWOXhU25lfjlgwDDURNa63iIKj3geNJV+iBVIG/WKw6/lrx
dwPALaZ05Fd5sai0lX</vt:lpwstr>
  </property>
  <property fmtid="{D5CDD505-2E9C-101B-9397-08002B2CF9AE}" pid="9" name="_2015_ms_pID_7253431">
    <vt:lpwstr>bHYUpQeIJHQUT6Vw4yWC4WwDJK4v404Qq+cHhSpodakG8paucpWAKZ
64ox5G0FNpeCvm+832DcG2ubHlGmujPdudsg+2zPeGvGhvEKxWU8dW8a49vRPzDzc+WQo++e
weJUjSLaNCMlj1IFno7TBiRnvXxWcSk6h0tlg2RNW2P4JyOa5thQnZu2eJ5LRhCnsXMprrqZ
JhyCQUjpvfjd00jIr/LQzZubA9tMGoiZSZLe</vt:lpwstr>
  </property>
  <property fmtid="{D5CDD505-2E9C-101B-9397-08002B2CF9AE}" pid="10" name="_2015_ms_pID_7253432">
    <vt:lpwstr>kw==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1636373639</vt:lpwstr>
  </property>
</Properties>
</file>