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06" r:id="rId3"/>
    <p:sldId id="807" r:id="rId4"/>
    <p:sldId id="808" r:id="rId5"/>
    <p:sldId id="804" r:id="rId6"/>
    <p:sldId id="802" r:id="rId7"/>
    <p:sldId id="80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99FF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480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0692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74764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24220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#148E 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November </a:t>
            </a:r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 </a:t>
            </a:r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– 22, 2021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S2-2109379</a:t>
            </a:r>
            <a:endParaRPr lang="de-DE" sz="1600" b="1" dirty="0" smtClean="0">
              <a:effectLst/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WG2#148E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altLang="de-DE" sz="1300" baseline="0" dirty="0" smtClean="0">
                <a:solidFill>
                  <a:schemeClr val="bg1"/>
                </a:solidFill>
                <a:latin typeface="+mn-lt"/>
              </a:rPr>
              <a:t>November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15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– 22,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13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Sending a LS on MINT functionality for Disaster Roaming to ask the feedback from other WGs 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</a:t>
            </a:r>
            <a:r>
              <a:rPr lang="en-GB" altLang="ko-KR" sz="1400" dirty="0"/>
              <a:t>(To: </a:t>
            </a:r>
            <a:r>
              <a:rPr lang="fr-FR" altLang="ko-KR" sz="1400" dirty="0"/>
              <a:t>SA3, SA5, CT1, CT4, CT6, RAN2, Cc: SA, CT, RAN) </a:t>
            </a:r>
            <a:endParaRPr lang="en-GB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Waiting </a:t>
            </a:r>
            <a:r>
              <a:rPr lang="en-GB" altLang="ko-KR" sz="1400" dirty="0"/>
              <a:t>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 smtClean="0"/>
              <a:t>normative </a:t>
            </a:r>
            <a:r>
              <a:rPr lang="de-DE" altLang="ko-KR" sz="1400" dirty="0"/>
              <a:t>work with the dependencies from other WGs (e.g. SA3, CT1, etc</a:t>
            </a:r>
            <a:r>
              <a:rPr lang="en-US" altLang="zh-CN" sz="1400" dirty="0"/>
              <a:t>.) </a:t>
            </a: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5429759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2326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13782516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-&gt;90%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6 CRs </a:t>
            </a:r>
            <a:r>
              <a:rPr lang="en-US" altLang="ko-KR" sz="1400" dirty="0"/>
              <a:t>agreed to TS 23.501 and TS </a:t>
            </a:r>
            <a:r>
              <a:rPr lang="en-US" altLang="ko-KR" sz="1400" dirty="0" smtClean="0"/>
              <a:t>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Alignment with RAN2 and CT1 </a:t>
            </a:r>
            <a:r>
              <a:rPr lang="en-US" altLang="ko-KR" sz="1250" dirty="0" smtClean="0"/>
              <a:t>agreements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Some </a:t>
            </a:r>
            <a:r>
              <a:rPr lang="en-US" altLang="ko-KR" sz="1250" dirty="0"/>
              <a:t>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</a:t>
            </a:r>
            <a:r>
              <a:rPr lang="en-US" altLang="zh-CN" sz="1400" dirty="0" smtClean="0"/>
              <a:t>MINT</a:t>
            </a:r>
            <a:r>
              <a:rPr lang="en-GB" altLang="ko-KR" sz="1400" dirty="0" smtClean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</a:t>
            </a:r>
            <a:r>
              <a:rPr lang="de-DE" altLang="ko-KR" sz="1800" b="1" dirty="0"/>
              <a:t>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Focus </a:t>
            </a:r>
            <a:r>
              <a:rPr lang="de-DE" altLang="ko-KR" sz="1800" b="1" dirty="0"/>
              <a:t>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12711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</a:t>
                      </a: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8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One Category “B” CR:  </a:t>
            </a:r>
            <a:r>
              <a:rPr lang="en-US" altLang="ko-KR" sz="1250" dirty="0"/>
              <a:t>Authentication and Subscription information checking for Disaster Roaming </a:t>
            </a:r>
            <a:r>
              <a:rPr lang="en-US" altLang="ko-KR" sz="1250" dirty="0" smtClean="0"/>
              <a:t>service (TS 23.501)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Seven Category “F” CRs for the clarifications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400" dirty="0" smtClean="0"/>
              <a:t>Sending a LS </a:t>
            </a:r>
            <a:r>
              <a:rPr lang="en-GB" altLang="ko-KR" sz="1400" dirty="0"/>
              <a:t>on MINT functionality for Disaster </a:t>
            </a:r>
            <a:r>
              <a:rPr lang="en-GB" altLang="ko-KR" sz="1400" dirty="0" smtClean="0"/>
              <a:t>Roaming to ask the feedback from other WGs           (To: </a:t>
            </a:r>
            <a:r>
              <a:rPr lang="fr-FR" altLang="ko-KR" sz="1400" dirty="0" smtClean="0"/>
              <a:t>SA3</a:t>
            </a:r>
            <a:r>
              <a:rPr lang="fr-FR" altLang="ko-KR" sz="1400" dirty="0"/>
              <a:t>, SA5, CT1, CT4, CT6, RAN2, Cc: SA, CT, RAN)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</a:t>
            </a:r>
            <a:r>
              <a:rPr lang="de-DE" altLang="ko-KR" sz="1400" dirty="0" smtClean="0"/>
              <a:t>SA5, CT1</a:t>
            </a:r>
            <a:r>
              <a:rPr lang="de-DE" altLang="ko-KR" sz="1400" dirty="0"/>
              <a:t>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1252374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Back-up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3862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</a:t>
            </a:r>
            <a:r>
              <a:rPr lang="en-GB" altLang="ko-KR" sz="1400" dirty="0" smtClean="0"/>
              <a:t>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/>
              <a:t>normative </a:t>
            </a:r>
            <a:r>
              <a:rPr lang="de-DE" altLang="ko-KR" sz="1400" dirty="0" smtClean="0"/>
              <a:t>work with the dependencies from other WGs (e.g. SA3,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9981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45019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6915</TotalTime>
  <Words>687</Words>
  <Application>Microsoft Office PowerPoint</Application>
  <PresentationFormat>화면 슬라이드 쇼(4:3)</PresentationFormat>
  <Paragraphs>126</Paragraphs>
  <Slides>7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MINT Status Report</vt:lpstr>
      <vt:lpstr>MINT Status at SA#94-e</vt:lpstr>
      <vt:lpstr>MINT status after SA2#148E</vt:lpstr>
      <vt:lpstr>MINT status after SA2#147E</vt:lpstr>
      <vt:lpstr>Back-up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</cp:lastModifiedBy>
  <cp:revision>1560</cp:revision>
  <dcterms:created xsi:type="dcterms:W3CDTF">2008-08-30T09:32:10Z</dcterms:created>
  <dcterms:modified xsi:type="dcterms:W3CDTF">2021-11-23T00:12:14Z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