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834" r:id="rId3"/>
    <p:sldId id="835" r:id="rId4"/>
    <p:sldId id="836" r:id="rId5"/>
    <p:sldId id="799" r:id="rId6"/>
    <p:sldId id="817" r:id="rId7"/>
    <p:sldId id="818" r:id="rId8"/>
    <p:sldId id="815" r:id="rId9"/>
    <p:sldId id="816" r:id="rId10"/>
    <p:sldId id="822" r:id="rId11"/>
    <p:sldId id="819" r:id="rId12"/>
    <p:sldId id="820" r:id="rId13"/>
    <p:sldId id="826" r:id="rId14"/>
    <p:sldId id="827" r:id="rId15"/>
    <p:sldId id="828" r:id="rId16"/>
    <p:sldId id="831" r:id="rId17"/>
    <p:sldId id="832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8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4708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31288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12263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860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0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0684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5251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148E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15–22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</a:t>
            </a: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9377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15-22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5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1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#</a:t>
            </a:r>
            <a:r>
              <a:rPr lang="en-US" altLang="zh-CN" sz="1400" dirty="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</a:t>
            </a:r>
            <a:r>
              <a:rPr lang="en-US" altLang="zh-CN" sz="1400" dirty="0" smtClean="0"/>
              <a:t>v1.1.0 </a:t>
            </a:r>
            <a:r>
              <a:rPr lang="en-US" altLang="zh-CN" sz="1400" dirty="0"/>
              <a:t>is sent to SA #</a:t>
            </a:r>
            <a:r>
              <a:rPr lang="en-US" altLang="zh-CN" sz="1400" dirty="0" smtClean="0"/>
              <a:t>93-e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</a:t>
            </a:r>
            <a:r>
              <a:rPr lang="en-US" altLang="zh-CN" sz="1400" dirty="0"/>
              <a:t>l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28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for TS 23.548 and </a:t>
            </a:r>
            <a:r>
              <a:rPr lang="en-US" altLang="zh-CN" sz="1400" dirty="0" smtClean="0"/>
              <a:t>21 </a:t>
            </a:r>
            <a:r>
              <a:rPr lang="en-US" altLang="zh-CN" sz="1400" dirty="0"/>
              <a:t>CRs for TS 23.501/23.502/23.503 were approved.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exceptions were resolved except for a contentious issue listed in the TS cover page.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the contentious issue based on SA plenary outputs.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783635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TS 23.548 </a:t>
            </a:r>
            <a:r>
              <a:rPr lang="de-DE" altLang="de-DE" sz="1400" dirty="0" smtClean="0"/>
              <a:t>v1.1.0 </a:t>
            </a:r>
            <a:r>
              <a:rPr lang="de-DE" altLang="de-DE" sz="1400" dirty="0"/>
              <a:t>(available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en-US" altLang="zh-CN" sz="1400" dirty="0"/>
              <a:t>) is sent to SA #</a:t>
            </a:r>
            <a:r>
              <a:rPr lang="en-US" altLang="zh-CN" sz="1400" dirty="0" smtClean="0"/>
              <a:t>93E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approval</a:t>
            </a:r>
            <a:r>
              <a:rPr lang="de-DE" altLang="de-DE" sz="1400" dirty="0" smtClean="0"/>
              <a:t>. 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28 </a:t>
            </a:r>
            <a:r>
              <a:rPr lang="de-DE" altLang="de-DE" sz="1400" dirty="0"/>
              <a:t>pCRs for TS 23.548 and </a:t>
            </a:r>
            <a:r>
              <a:rPr lang="de-DE" altLang="de-DE" sz="1400" dirty="0" smtClean="0"/>
              <a:t>21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Supporting for SNPN is clarified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info, </a:t>
            </a:r>
            <a:r>
              <a:rPr lang="en-GB" altLang="zh-CN" sz="1000" dirty="0"/>
              <a:t>EASDF registration, Multiple candidate DNAI </a:t>
            </a:r>
            <a:r>
              <a:rPr lang="en-GB" altLang="zh-CN" sz="1000" dirty="0" smtClean="0"/>
              <a:t>issues, </a:t>
            </a:r>
            <a:r>
              <a:rPr lang="en-GB" altLang="zh-CN" sz="1000" dirty="0"/>
              <a:t>EAS (Re-)discovery.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EAS Re-discovery, Dynamic PSA 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</a:t>
            </a:r>
            <a:r>
              <a:rPr lang="en-GB" sz="1000" dirty="0"/>
              <a:t>Support of group of UE, Service specific authorization</a:t>
            </a:r>
            <a:r>
              <a:rPr lang="en-GB" altLang="zh-CN" sz="10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Simultaneous connectivity at Edge relocation, </a:t>
            </a:r>
            <a:r>
              <a:rPr lang="en-GB" altLang="zh-CN" sz="1000" dirty="0"/>
              <a:t>Edge relocation considering User Plane latency, </a:t>
            </a:r>
            <a:r>
              <a:rPr lang="en-GB" sz="1000" dirty="0"/>
              <a:t>AF triggered EAS relocation, Edge relocation Involving AF change</a:t>
            </a:r>
            <a:endParaRPr lang="en-GB" altLang="zh-CN" sz="10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NEF related services and registration are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Several Editor’s notes for support ECS address provisioning are resolved.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I-SMF removal procedure is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374484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based on SA plenary outputs.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</a:t>
            </a:r>
            <a:r>
              <a:rPr lang="en-US" altLang="zh-CN" sz="1600" dirty="0" smtClean="0"/>
              <a:t>issue </a:t>
            </a:r>
            <a:r>
              <a:rPr lang="en-US" altLang="zh-CN" sz="1600" dirty="0"/>
              <a:t>based on SA plenary </a:t>
            </a:r>
            <a:r>
              <a:rPr lang="en-US" altLang="zh-CN" sz="1600" dirty="0" smtClean="0"/>
              <a:t>outputs.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583084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6 CRs </a:t>
            </a:r>
            <a:r>
              <a:rPr lang="de-DE" altLang="de-DE" sz="1400" dirty="0"/>
              <a:t>for TS 23.548 and </a:t>
            </a:r>
            <a:r>
              <a:rPr lang="de-DE" altLang="de-DE" sz="1400" dirty="0" smtClean="0"/>
              <a:t>10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</a:t>
            </a:r>
            <a:r>
              <a:rPr lang="en-US" altLang="zh-CN" sz="1400" dirty="0" smtClean="0"/>
              <a:t>CRs for TS 23.548 are endorsed as baseline for further discussion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contentious issue is discussed, and a CR is endorsed as baseline for further revision to resolve the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</a:t>
            </a:r>
            <a:r>
              <a:rPr lang="en-US" altLang="zh-CN" sz="1000" dirty="0" smtClean="0"/>
              <a:t>info, corrections on EASDF based EAS discovery procedure.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Dynamic PSA Distribution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Correction of UE Policies delivery notification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Support of </a:t>
            </a:r>
            <a:r>
              <a:rPr lang="en-GB" sz="1000" dirty="0" smtClean="0"/>
              <a:t>transferring AF </a:t>
            </a:r>
            <a:r>
              <a:rPr lang="en-GB" sz="1000" dirty="0"/>
              <a:t>Coordination </a:t>
            </a:r>
            <a:r>
              <a:rPr lang="en-GB" sz="1000" dirty="0" smtClean="0"/>
              <a:t>Information between SMFs. </a:t>
            </a:r>
            <a:endParaRPr lang="en-GB" altLang="zh-CN" sz="1000" dirty="0" smtClean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Clarify </a:t>
            </a:r>
            <a:r>
              <a:rPr lang="en-US" altLang="zh-CN" sz="1400" dirty="0"/>
              <a:t>the local AF subscription for the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 Monitoring during UE mobility.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Corrections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provisioning of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Configuration 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Corrections on DNAI based I-SMF selection.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944462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SA2#148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by taking S2-2108177 as baseline.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issue by taking S2-2108177 as baseline.</a:t>
            </a:r>
          </a:p>
        </p:txBody>
      </p:sp>
    </p:spTree>
    <p:extLst>
      <p:ext uri="{BB962C8B-B14F-4D97-AF65-F5344CB8AC3E}">
        <p14:creationId xmlns:p14="http://schemas.microsoft.com/office/powerpoint/2010/main" val="9932982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07273800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 since SA#93-e: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16 CRs </a:t>
            </a:r>
            <a:r>
              <a:rPr lang="en-US" altLang="zh-CN" sz="1400" dirty="0"/>
              <a:t>for TS 23.548 and </a:t>
            </a:r>
            <a:r>
              <a:rPr lang="en-US" altLang="zh-CN" sz="1400" dirty="0" smtClean="0"/>
              <a:t>12 </a:t>
            </a:r>
            <a:r>
              <a:rPr lang="en-US" altLang="zh-CN" sz="1400" dirty="0"/>
              <a:t>CRs for TS 23.501/23.502/23.503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contentious issue related to the following EN was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 LS </a:t>
            </a:r>
            <a:r>
              <a:rPr lang="en-US" altLang="zh-CN" sz="1400" dirty="0" smtClean="0"/>
              <a:t>was </a:t>
            </a:r>
            <a:r>
              <a:rPr lang="en-US" altLang="zh-CN" sz="1400" dirty="0"/>
              <a:t>sent to RAN5 </a:t>
            </a:r>
            <a:r>
              <a:rPr lang="en-US" altLang="zh-CN" sz="1400" dirty="0" smtClean="0"/>
              <a:t>about </a:t>
            </a:r>
            <a:r>
              <a:rPr lang="en-US" altLang="zh-CN" sz="1400" dirty="0"/>
              <a:t>the requirement for defining </a:t>
            </a:r>
            <a:r>
              <a:rPr lang="en-US" altLang="zh-CN" sz="1400" dirty="0" smtClean="0"/>
              <a:t>test cases related to the EAS discovery.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RAN </a:t>
            </a:r>
            <a:r>
              <a:rPr lang="en-US" altLang="zh-CN" sz="2000" dirty="0"/>
              <a:t>impacts and dependencies:</a:t>
            </a:r>
            <a:endParaRPr lang="de-DE" altLang="zh-CN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</a:t>
            </a:r>
            <a:r>
              <a:rPr lang="en-US" altLang="zh-CN" sz="1400" dirty="0" smtClean="0"/>
              <a:t>maintenance.</a:t>
            </a: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  <p:sp>
        <p:nvSpPr>
          <p:cNvPr id="3" name="Rectangle 2"/>
          <p:cNvSpPr/>
          <p:nvPr/>
        </p:nvSpPr>
        <p:spPr>
          <a:xfrm>
            <a:off x="996656" y="3837268"/>
            <a:ext cx="6980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indent="-810260">
              <a:spcAft>
                <a:spcPts val="900"/>
              </a:spcAft>
            </a:pPr>
            <a:r>
              <a:rPr lang="en-GB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Editor's note:	How to guarantee that the UE uses the EASDF's IP address for the subsequent DSN Query in step 8 is FFS.</a:t>
            </a:r>
            <a:endParaRPr lang="zh-CN" altLang="zh-CN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254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0168511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437125"/>
            <a:ext cx="8757307" cy="4070800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12 CRs </a:t>
            </a:r>
            <a:r>
              <a:rPr lang="de-DE" altLang="de-DE" sz="1200" dirty="0"/>
              <a:t>for TS 23.548 and </a:t>
            </a:r>
            <a:r>
              <a:rPr lang="de-DE" altLang="de-DE" sz="1200" dirty="0" smtClean="0"/>
              <a:t>6 </a:t>
            </a:r>
            <a:r>
              <a:rPr lang="de-DE" altLang="de-DE" sz="12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contentious issue on usage of MNO DNS is resolved.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 LS </a:t>
            </a:r>
            <a:r>
              <a:rPr lang="en-US" altLang="zh-CN" sz="1200" dirty="0" smtClean="0"/>
              <a:t>is sent </a:t>
            </a:r>
            <a:r>
              <a:rPr lang="en-US" altLang="zh-CN" sz="1200" dirty="0"/>
              <a:t>to RAN5 about the requirement for defining test cases related to the EAS discovery.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/>
              <a:t>Topic </a:t>
            </a:r>
            <a:r>
              <a:rPr lang="en-US" altLang="zh-CN" sz="1400" b="1" dirty="0"/>
              <a:t>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Resolve the contentious issue by introducing EDC functionality.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 related to EASDF, e.g. service operations/procedures for supporting EAS </a:t>
            </a:r>
            <a:r>
              <a:rPr lang="en-US" altLang="zh-CN" sz="1200" dirty="0"/>
              <a:t>deployment info, UE authorization for usage of </a:t>
            </a:r>
            <a:r>
              <a:rPr lang="en-US" altLang="zh-CN" sz="1200" dirty="0" smtClean="0"/>
              <a:t>EASDF, </a:t>
            </a:r>
            <a:r>
              <a:rPr lang="en-GB" altLang="zh-CN" sz="1200" dirty="0"/>
              <a:t>uniqueness </a:t>
            </a:r>
            <a:r>
              <a:rPr lang="en-GB" altLang="zh-CN" sz="1200" dirty="0" smtClean="0"/>
              <a:t>of buffered </a:t>
            </a:r>
            <a:r>
              <a:rPr lang="en-GB" altLang="zh-CN" sz="1200" dirty="0"/>
              <a:t>DNS message in EASDF</a:t>
            </a:r>
            <a:r>
              <a:rPr lang="en-US" altLang="zh-CN" sz="12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Corrections to annex 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Correction </a:t>
            </a:r>
            <a:r>
              <a:rPr lang="en-GB" altLang="zh-CN" sz="1200" dirty="0"/>
              <a:t>of UE Policies delivery notification</a:t>
            </a:r>
            <a:r>
              <a:rPr lang="en-GB" altLang="zh-CN" sz="1200" dirty="0" smtClean="0"/>
              <a:t>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Correction </a:t>
            </a:r>
            <a:r>
              <a:rPr lang="en-GB" altLang="zh-CN" sz="1400" dirty="0" smtClean="0"/>
              <a:t>on e</a:t>
            </a:r>
            <a:r>
              <a:rPr lang="en-US" sz="1300" dirty="0" err="1" smtClean="0"/>
              <a:t>nabling</a:t>
            </a:r>
            <a:r>
              <a:rPr lang="en-US" sz="1300" dirty="0" smtClean="0"/>
              <a:t> </a:t>
            </a:r>
            <a:r>
              <a:rPr lang="en-US" sz="1300" dirty="0"/>
              <a:t>EAS IP Replacement </a:t>
            </a:r>
            <a:r>
              <a:rPr lang="en-US" sz="1300" dirty="0" smtClean="0"/>
              <a:t>procedure.</a:t>
            </a:r>
            <a:r>
              <a:rPr lang="en-GB" sz="1300" dirty="0" smtClean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Correction on </a:t>
            </a:r>
            <a:r>
              <a:rPr lang="en-GB" altLang="zh-CN" sz="1300" dirty="0" smtClean="0"/>
              <a:t>Packet Buffering procedure to clarify AF may be changed.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b="1" dirty="0" smtClean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 on Local NEF selection.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Correction </a:t>
            </a:r>
            <a:r>
              <a:rPr lang="en-GB" altLang="zh-CN" sz="1200" dirty="0"/>
              <a:t>of ECS Address Configuration Information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 </a:t>
            </a:r>
            <a:r>
              <a:rPr lang="en-US" altLang="zh-CN" sz="1200" dirty="0"/>
              <a:t>on DNAI </a:t>
            </a:r>
            <a:r>
              <a:rPr lang="en-US" altLang="zh-CN" sz="1200" dirty="0" smtClean="0"/>
              <a:t>caused I-SMF removal.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774862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SA2#149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</a:t>
            </a:r>
            <a:r>
              <a:rPr lang="en-US" altLang="zh-CN" sz="1600" dirty="0" smtClean="0"/>
              <a:t>maintenance.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872824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US" altLang="zh-CN" dirty="0" smtClean="0"/>
              <a:t>(Status reports of past meetings for information)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11278</TotalTime>
  <Words>2286</Words>
  <Application>Microsoft Office PowerPoint</Application>
  <PresentationFormat>On-screen Show (4:3)</PresentationFormat>
  <Paragraphs>353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PowerPoint Presentation</vt:lpstr>
      <vt:lpstr> eEdge_5GC status after SA2#148e (1/2)</vt:lpstr>
      <vt:lpstr> eEdge_5GC status after SA2#148e (2/2)</vt:lpstr>
      <vt:lpstr>Backup (Status reports of past meetings for information)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  <vt:lpstr>PowerPoint Presentation</vt:lpstr>
      <vt:lpstr> eEdge_5GC status after SA2#145e (1/2)</vt:lpstr>
      <vt:lpstr> eEdge_5GC status after SA2#145e (2/2)</vt:lpstr>
      <vt:lpstr>PowerPoint Presentation</vt:lpstr>
      <vt:lpstr> eEdge_5GC status after SA2#146e (1/2)</vt:lpstr>
      <vt:lpstr> eEdge_5GC status after SA2#146e (2/2)</vt:lpstr>
      <vt:lpstr> eEdge_5GC status after SA2#147e (1/2)</vt:lpstr>
      <vt:lpstr> eEdge_5GC status after SA2#147e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Huawei_Hui5</cp:lastModifiedBy>
  <cp:revision>1458</cp:revision>
  <dcterms:created xsi:type="dcterms:W3CDTF">2008-08-30T09:32:10Z</dcterms:created>
  <dcterms:modified xsi:type="dcterms:W3CDTF">2021-11-23T09:21:52Z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(3)+fq3BRnyQIZdscViFgt5OSRrX1015m46BD7vntTlAPHLz76QKI+eruiQGrp85WHXxbM/Woe4
Uamts1CvGLBo2PThmEkKfpROh3h4pCHMINEVOiVwvvcrzjF92n5T7p6YwIolzKgWPWCnFW9I
laCv+mAf3/2Z7vHphpyoLi72YzIh9WD3y66wRPAgrjVZR67Z8crvTnZPXkuB8m7lsMMnGxIH
aLXJgxwGN65sjJT1oD</vt:lpwstr>
  </property>
  <property fmtid="{D5CDD505-2E9C-101B-9397-08002B2CF9AE}" pid="9" name="_2015_ms_pID_7253431">
    <vt:lpwstr>/xVi/PB1Es3hVQNZ+f7ArGCB1AoiIal1CrwwYVVW0GtWuaJw8THXak
/Z38G/cbEG/O/xw8rBMjbQrJtx7CDObLUFQQAcaroJ3OthGyMP8qmqA9qSvkN1YhcG1vJnF2
wJsQhLXZEdXN9hBE4ryAGU/kH3lGDRfsT6XrQZdOTfFDgKkLm7zXl6auwz0eMc8uKcBcXPoj
rXlQ6WH3F1RZkt5atMnjPeIyv1WIv++qZfQY</vt:lpwstr>
  </property>
  <property fmtid="{D5CDD505-2E9C-101B-9397-08002B2CF9AE}" pid="10" name="_2015_ms_pID_7253432">
    <vt:lpwstr>fw==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1630231243</vt:lpwstr>
  </property>
</Properties>
</file>