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03" r:id="rId2"/>
    <p:sldId id="817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7" d="100"/>
          <a:sy n="87" d="100"/>
        </p:scale>
        <p:origin x="1565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4" d="100"/>
          <a:sy n="74" d="100"/>
        </p:scale>
        <p:origin x="2859" y="4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11/19/2021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11/19/2021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6463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#148E (e-meeting)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 – 22 November 2021 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3999345" y="324480"/>
            <a:ext cx="306887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S2-2109021</a:t>
            </a:r>
            <a:endParaRPr lang="en-US" altLang="zh-CN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WG2#148E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GB" altLang="de-DE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11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-22 </a:t>
            </a:r>
            <a:r>
              <a:rPr lang="en-US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N</a:t>
            </a:r>
            <a:r>
              <a:rPr lang="en-US" altLang="zh-CN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ovem</a:t>
            </a:r>
            <a:r>
              <a:rPr lang="en-US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ber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 2021 </a:t>
            </a:r>
            <a:r>
              <a:rPr lang="nb-NO" altLang="ko-KR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3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ARCH_NR_REDCAP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68873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 smtClean="0">
                <a:latin typeface="Arial" panose="020B0604020202020204" pitchFamily="34" charset="0"/>
              </a:rPr>
              <a:t>Aihua </a:t>
            </a:r>
            <a:r>
              <a:rPr lang="en-GB" altLang="zh-CN" sz="1800" b="1" dirty="0">
                <a:latin typeface="Arial" panose="020B0604020202020204" pitchFamily="34" charset="0"/>
              </a:rPr>
              <a:t>Li (China Mobile), </a:t>
            </a:r>
            <a:endParaRPr lang="en-GB" sz="1800" b="1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r>
              <a:rPr lang="de-DE" altLang="de-DE" sz="200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Normative work is </a:t>
            </a:r>
            <a:r>
              <a:rPr lang="en-US" altLang="zh-CN" sz="1200" dirty="0" smtClean="0"/>
              <a:t>complete.</a:t>
            </a:r>
            <a:endParaRPr lang="en-US" altLang="zh-CN" sz="1200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smtClean="0"/>
              <a:t>7 </a:t>
            </a:r>
            <a:r>
              <a:rPr lang="en-US" altLang="zh-CN" sz="1200" dirty="0"/>
              <a:t>CRs agreed for 23.501, 1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CRs agreed for </a:t>
            </a:r>
            <a:r>
              <a:rPr lang="en-US" altLang="zh-CN" sz="1200" dirty="0" smtClean="0"/>
              <a:t>23.502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1 </a:t>
            </a:r>
            <a:r>
              <a:rPr lang="en-US" altLang="zh-CN" sz="1200" dirty="0"/>
              <a:t>LS Response  agreed</a:t>
            </a:r>
            <a:r>
              <a:rPr lang="en-US" altLang="zh-CN" sz="1200" dirty="0" smtClean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/>
              <a:t>Dependencies 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</a:t>
            </a:r>
            <a:endParaRPr lang="en-US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</a:t>
            </a:r>
            <a:r>
              <a:rPr lang="de-DE" sz="1600" dirty="0"/>
              <a:t>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None</a:t>
            </a:r>
            <a:r>
              <a:rPr lang="en-US" altLang="zh-CN" sz="1200" dirty="0" smtClean="0"/>
              <a:t>.</a:t>
            </a:r>
            <a:endParaRPr lang="en-US" altLang="zh-CN" sz="1600" b="1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None</a:t>
            </a:r>
            <a:r>
              <a:rPr lang="en-US" altLang="zh-CN" sz="1200" dirty="0" smtClean="0"/>
              <a:t>.</a:t>
            </a:r>
            <a:endParaRPr lang="en-US" altLang="zh-CN" sz="1200" dirty="0"/>
          </a:p>
        </p:txBody>
      </p:sp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392019296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9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ARCH_NR_REDCAP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</a:t>
                      </a: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 for NR Reduced Capability Devices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u="none" kern="120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75%(#</a:t>
                      </a:r>
                      <a:r>
                        <a:rPr lang="en-US" altLang="zh-CN" sz="1400" b="1" u="none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147E</a:t>
                      </a:r>
                      <a:r>
                        <a:rPr lang="en-US" altLang="zh-CN" sz="1400" b="1" u="none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altLang="zh-CN" sz="1400" b="1" u="none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&gt;100% </a:t>
                      </a:r>
                      <a:r>
                        <a:rPr lang="en-US" altLang="zh-CN" sz="1400" b="1" u="none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(#</a:t>
                      </a:r>
                      <a:r>
                        <a:rPr lang="en-US" altLang="zh-CN" sz="1400" b="1" u="none" kern="120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148E)</a:t>
                      </a:r>
                      <a:endParaRPr lang="en-US" altLang="zh-CN" sz="1400" b="1" u="none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lang="en-US" sz="1400" b="1" i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SP-211100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ARCH_NR_REDCAP status after SA2#148E (</a:t>
            </a:r>
            <a:r>
              <a:rPr lang="en-US" altLang="de-DE" b="1" dirty="0" smtClean="0"/>
              <a:t>1/1)</a:t>
            </a:r>
            <a:endParaRPr lang="en-US" altLang="de-DE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110</Words>
  <Application>Microsoft Office PowerPoint</Application>
  <PresentationFormat>全屏显示(4:3)</PresentationFormat>
  <Paragraphs>28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Times New Roman</vt:lpstr>
      <vt:lpstr>Office Theme</vt:lpstr>
      <vt:lpstr>   ARCH_NR_REDCAP Status Report</vt:lpstr>
      <vt:lpstr>ARCH_NR_REDCAP status after SA2#148E (1/1)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user1</cp:lastModifiedBy>
  <cp:revision>1820</cp:revision>
  <dcterms:created xsi:type="dcterms:W3CDTF">2008-08-30T09:32:00Z</dcterms:created>
  <dcterms:modified xsi:type="dcterms:W3CDTF">2021-11-19T15:13:15Z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1617761026</vt:lpwstr>
  </property>
  <property fmtid="{D5CDD505-2E9C-101B-9397-08002B2CF9AE}" pid="16" name="KSOProductBuildVer">
    <vt:lpwstr>2052-11.8.2.10229</vt:lpwstr>
  </property>
</Properties>
</file>