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6"/>
  </p:notesMasterIdLst>
  <p:handoutMasterIdLst>
    <p:handoutMasterId r:id="rId7"/>
  </p:handoutMasterIdLst>
  <p:sldIdLst>
    <p:sldId id="363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33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ing, Thomas (Nokia - DE/Munich)" userId="38e53bf5-7a59-41ec-8bf1-bf611b810166" providerId="ADAL" clId="{34470EFB-41E9-462D-8BE3-4AD33AA6E220}"/>
    <pc:docChg chg="modSld modMainMaster">
      <pc:chgData name="Belling, Thomas (Nokia - DE/Munich)" userId="38e53bf5-7a59-41ec-8bf1-bf611b810166" providerId="ADAL" clId="{34470EFB-41E9-462D-8BE3-4AD33AA6E220}" dt="2021-11-08T23:31:27.771" v="31" actId="20577"/>
      <pc:docMkLst>
        <pc:docMk/>
      </pc:docMkLst>
      <pc:sldChg chg="modSp">
        <pc:chgData name="Belling, Thomas (Nokia - DE/Munich)" userId="38e53bf5-7a59-41ec-8bf1-bf611b810166" providerId="ADAL" clId="{34470EFB-41E9-462D-8BE3-4AD33AA6E220}" dt="2021-11-04T15:23:15.013" v="0"/>
        <pc:sldMkLst>
          <pc:docMk/>
          <pc:sldMk cId="0" sldId="363"/>
        </pc:sldMkLst>
        <pc:spChg chg="mod">
          <ac:chgData name="Belling, Thomas (Nokia - DE/Munich)" userId="38e53bf5-7a59-41ec-8bf1-bf611b810166" providerId="ADAL" clId="{34470EFB-41E9-462D-8BE3-4AD33AA6E220}" dt="2021-11-04T15:23:15.013" v="0"/>
          <ac:spMkLst>
            <pc:docMk/>
            <pc:sldMk cId="0" sldId="363"/>
            <ac:spMk id="6146" creationId="{39BD4D34-87E7-4105-B586-4767AFA2F0F4}"/>
          </ac:spMkLst>
        </pc:spChg>
      </pc:sldChg>
      <pc:sldMasterChg chg="modSp mod modSldLayout">
        <pc:chgData name="Belling, Thomas (Nokia - DE/Munich)" userId="38e53bf5-7a59-41ec-8bf1-bf611b810166" providerId="ADAL" clId="{34470EFB-41E9-462D-8BE3-4AD33AA6E220}" dt="2021-11-08T23:31:27.771" v="31" actId="20577"/>
        <pc:sldMasterMkLst>
          <pc:docMk/>
          <pc:sldMasterMk cId="0" sldId="2147485146"/>
        </pc:sldMasterMkLst>
        <pc:spChg chg="mod">
          <ac:chgData name="Belling, Thomas (Nokia - DE/Munich)" userId="38e53bf5-7a59-41ec-8bf1-bf611b810166" providerId="ADAL" clId="{34470EFB-41E9-462D-8BE3-4AD33AA6E220}" dt="2021-11-04T15:24:10.997" v="17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Belling, Thomas (Nokia - DE/Munich)" userId="38e53bf5-7a59-41ec-8bf1-bf611b810166" providerId="ADAL" clId="{34470EFB-41E9-462D-8BE3-4AD33AA6E220}" dt="2021-11-08T23:31:27.771" v="31" actId="20577"/>
          <ac:spMkLst>
            <pc:docMk/>
            <pc:sldMasterMk cId="0" sldId="2147485146"/>
            <ac:spMk id="13" creationId="{AF4006C6-1A95-4284-A498-917EA49F0F95}"/>
          </ac:spMkLst>
        </pc:spChg>
        <pc:sldLayoutChg chg="addSp delSp modSp">
          <pc:chgData name="Belling, Thomas (Nokia - DE/Munich)" userId="38e53bf5-7a59-41ec-8bf1-bf611b810166" providerId="ADAL" clId="{34470EFB-41E9-462D-8BE3-4AD33AA6E220}" dt="2021-11-04T15:23:27.162" v="1"/>
          <pc:sldLayoutMkLst>
            <pc:docMk/>
            <pc:sldMasterMk cId="0" sldId="2147485146"/>
            <pc:sldLayoutMk cId="3719935987" sldId="2147485161"/>
          </pc:sldLayoutMkLst>
          <pc:spChg chg="del">
            <ac:chgData name="Belling, Thomas (Nokia - DE/Munich)" userId="38e53bf5-7a59-41ec-8bf1-bf611b810166" providerId="ADAL" clId="{34470EFB-41E9-462D-8BE3-4AD33AA6E220}" dt="2021-11-04T15:23:15.013" v="0"/>
            <ac:spMkLst>
              <pc:docMk/>
              <pc:sldMasterMk cId="0" sldId="2147485146"/>
              <pc:sldLayoutMk cId="3719935987" sldId="2147485161"/>
              <ac:spMk id="2" creationId="{00000000-0000-0000-0000-000000000000}"/>
            </ac:spMkLst>
          </pc:spChg>
          <pc:spChg chg="add mod">
            <ac:chgData name="Belling, Thomas (Nokia - DE/Munich)" userId="38e53bf5-7a59-41ec-8bf1-bf611b810166" providerId="ADAL" clId="{34470EFB-41E9-462D-8BE3-4AD33AA6E220}" dt="2021-11-04T15:23:27.162" v="1"/>
            <ac:spMkLst>
              <pc:docMk/>
              <pc:sldMasterMk cId="0" sldId="2147485146"/>
              <pc:sldLayoutMk cId="3719935987" sldId="2147485161"/>
              <ac:spMk id="4" creationId="{E0C9F681-9C9E-43F6-8F84-ED237973E971}"/>
            </ac:spMkLst>
          </pc:spChg>
        </pc:sldLayoutChg>
      </pc:sldMasterChg>
    </pc:docChg>
  </pc:docChgLst>
  <pc:docChgLst>
    <pc:chgData name="Belling, Thomas (Nokia - DE/Munich)" userId="38e53bf5-7a59-41ec-8bf1-bf611b810166" providerId="ADAL" clId="{34A29DC3-EDC4-4EED-8A15-3D645CA99E25}"/>
    <pc:docChg chg="undo custSel delSld modSld modMainMaster">
      <pc:chgData name="Belling, Thomas (Nokia - DE/Munich)" userId="38e53bf5-7a59-41ec-8bf1-bf611b810166" providerId="ADAL" clId="{34A29DC3-EDC4-4EED-8A15-3D645CA99E25}" dt="2021-10-21T14:23:39.884" v="1549" actId="6549"/>
      <pc:docMkLst>
        <pc:docMk/>
      </pc:docMkLst>
      <pc:sldChg chg="del">
        <pc:chgData name="Belling, Thomas (Nokia - DE/Munich)" userId="38e53bf5-7a59-41ec-8bf1-bf611b810166" providerId="ADAL" clId="{34A29DC3-EDC4-4EED-8A15-3D645CA99E25}" dt="2021-10-21T13:21:55.093" v="0" actId="47"/>
        <pc:sldMkLst>
          <pc:docMk/>
          <pc:sldMk cId="0" sldId="341"/>
        </pc:sldMkLst>
      </pc:sldChg>
      <pc:sldChg chg="modSp mod">
        <pc:chgData name="Belling, Thomas (Nokia - DE/Munich)" userId="38e53bf5-7a59-41ec-8bf1-bf611b810166" providerId="ADAL" clId="{34A29DC3-EDC4-4EED-8A15-3D645CA99E25}" dt="2021-10-21T14:23:39.884" v="1549" actId="6549"/>
        <pc:sldMkLst>
          <pc:docMk/>
          <pc:sldMk cId="0" sldId="363"/>
        </pc:sldMkLst>
        <pc:spChg chg="mod">
          <ac:chgData name="Belling, Thomas (Nokia - DE/Munich)" userId="38e53bf5-7a59-41ec-8bf1-bf611b810166" providerId="ADAL" clId="{34A29DC3-EDC4-4EED-8A15-3D645CA99E25}" dt="2021-10-21T14:09:26.133" v="1478" actId="20577"/>
          <ac:spMkLst>
            <pc:docMk/>
            <pc:sldMk cId="0" sldId="363"/>
            <ac:spMk id="6146" creationId="{39BD4D34-87E7-4105-B586-4767AFA2F0F4}"/>
          </ac:spMkLst>
        </pc:spChg>
        <pc:spChg chg="mod">
          <ac:chgData name="Belling, Thomas (Nokia - DE/Munich)" userId="38e53bf5-7a59-41ec-8bf1-bf611b810166" providerId="ADAL" clId="{34A29DC3-EDC4-4EED-8A15-3D645CA99E25}" dt="2021-10-21T14:23:39.884" v="1549" actId="6549"/>
          <ac:spMkLst>
            <pc:docMk/>
            <pc:sldMk cId="0" sldId="363"/>
            <ac:spMk id="6147" creationId="{33CFEE74-7B51-47B2-8BC9-945D38E983E7}"/>
          </ac:spMkLst>
        </pc:spChg>
      </pc:sldChg>
      <pc:sldChg chg="del">
        <pc:chgData name="Belling, Thomas (Nokia - DE/Munich)" userId="38e53bf5-7a59-41ec-8bf1-bf611b810166" providerId="ADAL" clId="{34A29DC3-EDC4-4EED-8A15-3D645CA99E25}" dt="2021-10-21T13:21:57.045" v="1" actId="47"/>
        <pc:sldMkLst>
          <pc:docMk/>
          <pc:sldMk cId="0" sldId="364"/>
        </pc:sldMkLst>
      </pc:sldChg>
      <pc:sldChg chg="del">
        <pc:chgData name="Belling, Thomas (Nokia - DE/Munich)" userId="38e53bf5-7a59-41ec-8bf1-bf611b810166" providerId="ADAL" clId="{34A29DC3-EDC4-4EED-8A15-3D645CA99E25}" dt="2021-10-21T13:21:58.278" v="2" actId="47"/>
        <pc:sldMkLst>
          <pc:docMk/>
          <pc:sldMk cId="0" sldId="365"/>
        </pc:sldMkLst>
      </pc:sldChg>
      <pc:sldMasterChg chg="modSp mod">
        <pc:chgData name="Belling, Thomas (Nokia - DE/Munich)" userId="38e53bf5-7a59-41ec-8bf1-bf611b810166" providerId="ADAL" clId="{34A29DC3-EDC4-4EED-8A15-3D645CA99E25}" dt="2021-10-21T14:14:41.933" v="1500"/>
        <pc:sldMasterMkLst>
          <pc:docMk/>
          <pc:sldMasterMk cId="0" sldId="2147485146"/>
        </pc:sldMasterMkLst>
        <pc:spChg chg="mod">
          <ac:chgData name="Belling, Thomas (Nokia - DE/Munich)" userId="38e53bf5-7a59-41ec-8bf1-bf611b810166" providerId="ADAL" clId="{34A29DC3-EDC4-4EED-8A15-3D645CA99E25}" dt="2021-10-21T14:14:41.933" v="1500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0C9F681-9C9E-43F6-8F84-ED237973E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967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WG2 Meeting #148E	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15th – 19th November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S2-2108986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sz="3600" dirty="0"/>
              <a:t>TS 23.501 documentation of NF profiles in NRF  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1800" dirty="0"/>
              <a:t>TS 23.501 contains documentation of parameters/NF profiles stored in NRF in Clause 6.2.6.2</a:t>
            </a:r>
          </a:p>
          <a:p>
            <a:pPr lvl="1"/>
            <a:r>
              <a:rPr lang="en-GB" altLang="en-US" sz="1400" dirty="0"/>
              <a:t>As part of the supposedly high-level NF descriptions in Clause 6 </a:t>
            </a:r>
          </a:p>
          <a:p>
            <a:pPr lvl="1"/>
            <a:r>
              <a:rPr lang="en-GB" altLang="en-US" sz="1600" dirty="0"/>
              <a:t>Comparable information for parameters in UDM and UDR databases is part of the service description in TS 23.502</a:t>
            </a:r>
          </a:p>
          <a:p>
            <a:pPr lvl="1"/>
            <a:r>
              <a:rPr lang="en-GB" altLang="en-US" sz="1600" dirty="0"/>
              <a:t>The NRF service description in TS 23.502 also lists those parameters as input or output of Service operations</a:t>
            </a:r>
          </a:p>
          <a:p>
            <a:r>
              <a:rPr lang="en-GB" altLang="en-US" sz="1800" dirty="0"/>
              <a:t>Desire to keep TS 23.501 simple and document new features (e.g. 5MBS) in separate specifications.</a:t>
            </a:r>
          </a:p>
          <a:p>
            <a:pPr lvl="1"/>
            <a:r>
              <a:rPr lang="en-GB" altLang="en-US" sz="1600" dirty="0"/>
              <a:t>Already agreed to document new NFs and services for 5MBS in TS 23.247 and add related references in TS 23.501.</a:t>
            </a:r>
          </a:p>
          <a:p>
            <a:pPr lvl="1"/>
            <a:r>
              <a:rPr lang="en-GB" altLang="en-US" sz="1600" dirty="0"/>
              <a:t>Already agreed to update existing services with parameters for new features in TS 23.502 for 5MBS</a:t>
            </a:r>
          </a:p>
          <a:p>
            <a:r>
              <a:rPr lang="en-GB" altLang="en-US" sz="1800" dirty="0"/>
              <a:t>What to do with parameter/NF profile documentation in TS 23.501?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en-US" sz="1600" dirty="0"/>
              <a:t>Add parameters for new features directly there?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en-US" sz="1600" dirty="0"/>
              <a:t>Specify new parameters in separate specifications and add references into Clause 6.2.6.2 of TS 23.501?</a:t>
            </a:r>
          </a:p>
          <a:p>
            <a:pPr marL="914400" lvl="2" indent="0">
              <a:buNone/>
            </a:pPr>
            <a:r>
              <a:rPr lang="en-GB" altLang="en-US" sz="1400" dirty="0"/>
              <a:t>TS 23.247 already </a:t>
            </a:r>
            <a:r>
              <a:rPr lang="en-GB" altLang="en-US" sz="1400"/>
              <a:t>documents new </a:t>
            </a:r>
            <a:r>
              <a:rPr lang="en-GB" altLang="en-US" sz="1400" dirty="0"/>
              <a:t>parameters to be stored in the NRF for 5MBS in a dedicated Clause that could be referenced</a:t>
            </a:r>
            <a:endParaRPr lang="en-GB" altLang="en-US" sz="1800" dirty="0"/>
          </a:p>
          <a:p>
            <a:pPr marL="914400" lvl="1" indent="-457200">
              <a:buFont typeface="+mj-lt"/>
              <a:buAutoNum type="arabicPeriod"/>
            </a:pPr>
            <a:r>
              <a:rPr lang="en-GB" altLang="en-US" sz="1600" dirty="0"/>
              <a:t>Do nothing and accept that documentation in TS 23.501 becomes incomplete?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en-US" sz="1600" dirty="0"/>
              <a:t>Shift NF parameter documentation to TS 23.502 NRF service description?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en-US" sz="1600" dirty="0"/>
              <a:t>Shift NF parameter documentation to Clause 7 (NRF service description) in TS 23.501?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en-US" sz="1600" dirty="0"/>
              <a:t>Remove NF parameter documentation in TS 23.501?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5368</TotalTime>
  <Words>234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</vt:lpstr>
      <vt:lpstr>Calibri</vt:lpstr>
      <vt:lpstr>Calibri Light</vt:lpstr>
      <vt:lpstr>Times New Roman</vt:lpstr>
      <vt:lpstr>Office Theme</vt:lpstr>
      <vt:lpstr>TS 23.501 documentation of NF profiles in NRF 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 R00 SA2#148e</cp:lastModifiedBy>
  <cp:revision>599</cp:revision>
  <dcterms:created xsi:type="dcterms:W3CDTF">2010-02-05T13:52:04Z</dcterms:created>
  <dcterms:modified xsi:type="dcterms:W3CDTF">2021-11-08T23:32:42Z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