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92" r:id="rId8"/>
    <p:sldId id="790" r:id="rId9"/>
    <p:sldId id="791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7C80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1B9D40-0569-4A3F-ACF7-199839A03B8D}" v="5" dt="2021-11-08T18:50:20.967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489" autoAdjust="0"/>
    <p:restoredTop sz="94980" autoAdjust="0"/>
  </p:normalViewPr>
  <p:slideViewPr>
    <p:cSldViewPr snapToGrid="0">
      <p:cViewPr varScale="1">
        <p:scale>
          <a:sx n="81" d="100"/>
          <a:sy n="81" d="100"/>
        </p:scale>
        <p:origin x="1229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ojanovski, Saso" userId="4a043b80-4d93-470c-ac45-9138ee944f36" providerId="ADAL" clId="{E63CBAFC-6017-485F-A0F5-F2752979296B}"/>
    <pc:docChg chg="modSld">
      <pc:chgData name="Stojanovski, Saso" userId="4a043b80-4d93-470c-ac45-9138ee944f36" providerId="ADAL" clId="{E63CBAFC-6017-485F-A0F5-F2752979296B}" dt="2021-08-30T15:13:55.747" v="149" actId="13926"/>
      <pc:docMkLst>
        <pc:docMk/>
      </pc:docMkLst>
      <pc:sldChg chg="modSp mod">
        <pc:chgData name="Stojanovski, Saso" userId="4a043b80-4d93-470c-ac45-9138ee944f36" providerId="ADAL" clId="{E63CBAFC-6017-485F-A0F5-F2752979296B}" dt="2021-08-30T15:13:55.747" v="149" actId="13926"/>
        <pc:sldMkLst>
          <pc:docMk/>
          <pc:sldMk cId="3395385372" sldId="790"/>
        </pc:sldMkLst>
        <pc:spChg chg="mod">
          <ac:chgData name="Stojanovski, Saso" userId="4a043b80-4d93-470c-ac45-9138ee944f36" providerId="ADAL" clId="{E63CBAFC-6017-485F-A0F5-F2752979296B}" dt="2021-08-30T15:13:55.747" v="149" actId="13926"/>
          <ac:spMkLst>
            <pc:docMk/>
            <pc:sldMk cId="3395385372" sldId="790"/>
            <ac:spMk id="29716" creationId="{00000000-0000-0000-0000-000000000000}"/>
          </ac:spMkLst>
        </pc:spChg>
      </pc:sldChg>
      <pc:sldChg chg="modSp mod">
        <pc:chgData name="Stojanovski, Saso" userId="4a043b80-4d93-470c-ac45-9138ee944f36" providerId="ADAL" clId="{E63CBAFC-6017-485F-A0F5-F2752979296B}" dt="2021-08-30T15:13:41.956" v="147" actId="13926"/>
        <pc:sldMkLst>
          <pc:docMk/>
          <pc:sldMk cId="2503194211" sldId="792"/>
        </pc:sldMkLst>
        <pc:spChg chg="mod">
          <ac:chgData name="Stojanovski, Saso" userId="4a043b80-4d93-470c-ac45-9138ee944f36" providerId="ADAL" clId="{E63CBAFC-6017-485F-A0F5-F2752979296B}" dt="2021-08-30T15:13:41.956" v="147" actId="13926"/>
          <ac:spMkLst>
            <pc:docMk/>
            <pc:sldMk cId="2503194211" sldId="792"/>
            <ac:spMk id="29716" creationId="{00000000-0000-0000-0000-000000000000}"/>
          </ac:spMkLst>
        </pc:spChg>
      </pc:sldChg>
    </pc:docChg>
  </pc:docChgLst>
  <pc:docChgLst>
    <pc:chgData name="Stojanovski, Saso" userId="4a043b80-4d93-470c-ac45-9138ee944f36" providerId="ADAL" clId="{B4D79D3F-BC24-4A20-8C49-8594F985C375}"/>
    <pc:docChg chg="undo custSel delSld modSld modMainMaster">
      <pc:chgData name="Stojanovski, Saso" userId="4a043b80-4d93-470c-ac45-9138ee944f36" providerId="ADAL" clId="{B4D79D3F-BC24-4A20-8C49-8594F985C375}" dt="2021-10-26T14:49:54.999" v="367" actId="20577"/>
      <pc:docMkLst>
        <pc:docMk/>
      </pc:docMkLst>
      <pc:sldChg chg="modSp mod">
        <pc:chgData name="Stojanovski, Saso" userId="4a043b80-4d93-470c-ac45-9138ee944f36" providerId="ADAL" clId="{B4D79D3F-BC24-4A20-8C49-8594F985C375}" dt="2021-10-26T14:49:54.999" v="367" actId="20577"/>
        <pc:sldMkLst>
          <pc:docMk/>
          <pc:sldMk cId="3395385372" sldId="790"/>
        </pc:sldMkLst>
        <pc:spChg chg="mod">
          <ac:chgData name="Stojanovski, Saso" userId="4a043b80-4d93-470c-ac45-9138ee944f36" providerId="ADAL" clId="{B4D79D3F-BC24-4A20-8C49-8594F985C375}" dt="2021-10-25T09:39:50.624" v="27" actId="20577"/>
          <ac:spMkLst>
            <pc:docMk/>
            <pc:sldMk cId="3395385372" sldId="790"/>
            <ac:spMk id="29698" creationId="{00000000-0000-0000-0000-000000000000}"/>
          </ac:spMkLst>
        </pc:spChg>
        <pc:spChg chg="mod">
          <ac:chgData name="Stojanovski, Saso" userId="4a043b80-4d93-470c-ac45-9138ee944f36" providerId="ADAL" clId="{B4D79D3F-BC24-4A20-8C49-8594F985C375}" dt="2021-10-26T14:49:54.999" v="367" actId="20577"/>
          <ac:spMkLst>
            <pc:docMk/>
            <pc:sldMk cId="3395385372" sldId="790"/>
            <ac:spMk id="29716" creationId="{00000000-0000-0000-0000-000000000000}"/>
          </ac:spMkLst>
        </pc:spChg>
        <pc:graphicFrameChg chg="modGraphic">
          <ac:chgData name="Stojanovski, Saso" userId="4a043b80-4d93-470c-ac45-9138ee944f36" providerId="ADAL" clId="{B4D79D3F-BC24-4A20-8C49-8594F985C375}" dt="2021-10-25T09:39:59.840" v="31" actId="14734"/>
          <ac:graphicFrameMkLst>
            <pc:docMk/>
            <pc:sldMk cId="3395385372" sldId="790"/>
            <ac:graphicFrameMk id="6" creationId="{CF38648B-43FA-415C-A960-1E67EBF893EF}"/>
          </ac:graphicFrameMkLst>
        </pc:graphicFrameChg>
      </pc:sldChg>
      <pc:sldChg chg="modSp mod">
        <pc:chgData name="Stojanovski, Saso" userId="4a043b80-4d93-470c-ac45-9138ee944f36" providerId="ADAL" clId="{B4D79D3F-BC24-4A20-8C49-8594F985C375}" dt="2021-10-25T11:34:12.824" v="361" actId="20577"/>
        <pc:sldMkLst>
          <pc:docMk/>
          <pc:sldMk cId="3452607634" sldId="791"/>
        </pc:sldMkLst>
        <pc:spChg chg="mod">
          <ac:chgData name="Stojanovski, Saso" userId="4a043b80-4d93-470c-ac45-9138ee944f36" providerId="ADAL" clId="{B4D79D3F-BC24-4A20-8C49-8594F985C375}" dt="2021-10-25T09:47:41.237" v="197" actId="20577"/>
          <ac:spMkLst>
            <pc:docMk/>
            <pc:sldMk cId="3452607634" sldId="791"/>
            <ac:spMk id="29698" creationId="{00000000-0000-0000-0000-000000000000}"/>
          </ac:spMkLst>
        </pc:spChg>
        <pc:spChg chg="mod">
          <ac:chgData name="Stojanovski, Saso" userId="4a043b80-4d93-470c-ac45-9138ee944f36" providerId="ADAL" clId="{B4D79D3F-BC24-4A20-8C49-8594F985C375}" dt="2021-10-25T11:34:12.824" v="361" actId="20577"/>
          <ac:spMkLst>
            <pc:docMk/>
            <pc:sldMk cId="3452607634" sldId="791"/>
            <ac:spMk id="29716" creationId="{00000000-0000-0000-0000-000000000000}"/>
          </ac:spMkLst>
        </pc:spChg>
      </pc:sldChg>
      <pc:sldChg chg="del">
        <pc:chgData name="Stojanovski, Saso" userId="4a043b80-4d93-470c-ac45-9138ee944f36" providerId="ADAL" clId="{B4D79D3F-BC24-4A20-8C49-8594F985C375}" dt="2021-10-25T09:39:45.746" v="26" actId="47"/>
        <pc:sldMkLst>
          <pc:docMk/>
          <pc:sldMk cId="2503194211" sldId="792"/>
        </pc:sldMkLst>
      </pc:sldChg>
      <pc:sldMasterChg chg="modSp mod modSldLayout">
        <pc:chgData name="Stojanovski, Saso" userId="4a043b80-4d93-470c-ac45-9138ee944f36" providerId="ADAL" clId="{B4D79D3F-BC24-4A20-8C49-8594F985C375}" dt="2021-10-25T09:39:24.062" v="25" actId="20577"/>
        <pc:sldMasterMkLst>
          <pc:docMk/>
          <pc:sldMasterMk cId="0" sldId="2147483729"/>
        </pc:sldMasterMkLst>
        <pc:spChg chg="mod">
          <ac:chgData name="Stojanovski, Saso" userId="4a043b80-4d93-470c-ac45-9138ee944f36" providerId="ADAL" clId="{B4D79D3F-BC24-4A20-8C49-8594F985C375}" dt="2021-10-25T09:39:24.062" v="25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Stojanovski, Saso" userId="4a043b80-4d93-470c-ac45-9138ee944f36" providerId="ADAL" clId="{B4D79D3F-BC24-4A20-8C49-8594F985C375}" dt="2021-10-25T09:38:46.508" v="14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ojanovski, Saso" userId="4a043b80-4d93-470c-ac45-9138ee944f36" providerId="ADAL" clId="{B4D79D3F-BC24-4A20-8C49-8594F985C375}" dt="2021-10-25T09:38:46.508" v="14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Stojanovski, Saso" userId="4a043b80-4d93-470c-ac45-9138ee944f36" providerId="ADAL" clId="{B4D79D3F-BC24-4A20-8C49-8594F985C375}" dt="2021-10-25T09:38:33.780" v="3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Stojanovski, Saso" userId="4a043b80-4d93-470c-ac45-9138ee944f36" providerId="ADAL" clId="{111B9D40-0569-4A3F-ACF7-199839A03B8D}"/>
    <pc:docChg chg="custSel addSld modSld modMainMaster">
      <pc:chgData name="Stojanovski, Saso" userId="4a043b80-4d93-470c-ac45-9138ee944f36" providerId="ADAL" clId="{111B9D40-0569-4A3F-ACF7-199839A03B8D}" dt="2021-11-08T18:50:43.990" v="31" actId="478"/>
      <pc:docMkLst>
        <pc:docMk/>
      </pc:docMkLst>
      <pc:sldChg chg="modSp mod">
        <pc:chgData name="Stojanovski, Saso" userId="4a043b80-4d93-470c-ac45-9138ee944f36" providerId="ADAL" clId="{111B9D40-0569-4A3F-ACF7-199839A03B8D}" dt="2021-11-08T18:47:18.259" v="22" actId="20577"/>
        <pc:sldMkLst>
          <pc:docMk/>
          <pc:sldMk cId="3395385372" sldId="790"/>
        </pc:sldMkLst>
        <pc:spChg chg="mod">
          <ac:chgData name="Stojanovski, Saso" userId="4a043b80-4d93-470c-ac45-9138ee944f36" providerId="ADAL" clId="{111B9D40-0569-4A3F-ACF7-199839A03B8D}" dt="2021-11-08T18:47:18.259" v="22" actId="20577"/>
          <ac:spMkLst>
            <pc:docMk/>
            <pc:sldMk cId="3395385372" sldId="790"/>
            <ac:spMk id="29698" creationId="{00000000-0000-0000-0000-000000000000}"/>
          </ac:spMkLst>
        </pc:spChg>
      </pc:sldChg>
      <pc:sldChg chg="modSp mod">
        <pc:chgData name="Stojanovski, Saso" userId="4a043b80-4d93-470c-ac45-9138ee944f36" providerId="ADAL" clId="{111B9D40-0569-4A3F-ACF7-199839A03B8D}" dt="2021-11-08T18:47:13.845" v="21" actId="20577"/>
        <pc:sldMkLst>
          <pc:docMk/>
          <pc:sldMk cId="3452607634" sldId="791"/>
        </pc:sldMkLst>
        <pc:spChg chg="mod">
          <ac:chgData name="Stojanovski, Saso" userId="4a043b80-4d93-470c-ac45-9138ee944f36" providerId="ADAL" clId="{111B9D40-0569-4A3F-ACF7-199839A03B8D}" dt="2021-11-08T18:47:13.845" v="21" actId="20577"/>
          <ac:spMkLst>
            <pc:docMk/>
            <pc:sldMk cId="3452607634" sldId="791"/>
            <ac:spMk id="29698" creationId="{00000000-0000-0000-0000-000000000000}"/>
          </ac:spMkLst>
        </pc:spChg>
      </pc:sldChg>
      <pc:sldChg chg="modSp add mod">
        <pc:chgData name="Stojanovski, Saso" userId="4a043b80-4d93-470c-ac45-9138ee944f36" providerId="ADAL" clId="{111B9D40-0569-4A3F-ACF7-199839A03B8D}" dt="2021-11-08T18:48:15.881" v="24" actId="20577"/>
        <pc:sldMkLst>
          <pc:docMk/>
          <pc:sldMk cId="2503194211" sldId="792"/>
        </pc:sldMkLst>
        <pc:spChg chg="mod">
          <ac:chgData name="Stojanovski, Saso" userId="4a043b80-4d93-470c-ac45-9138ee944f36" providerId="ADAL" clId="{111B9D40-0569-4A3F-ACF7-199839A03B8D}" dt="2021-11-08T18:48:15.881" v="24" actId="20577"/>
          <ac:spMkLst>
            <pc:docMk/>
            <pc:sldMk cId="2503194211" sldId="792"/>
            <ac:spMk id="29698" creationId="{00000000-0000-0000-0000-000000000000}"/>
          </ac:spMkLst>
        </pc:spChg>
      </pc:sldChg>
      <pc:sldMasterChg chg="modSp mod modSldLayout">
        <pc:chgData name="Stojanovski, Saso" userId="4a043b80-4d93-470c-ac45-9138ee944f36" providerId="ADAL" clId="{111B9D40-0569-4A3F-ACF7-199839A03B8D}" dt="2021-11-08T18:50:43.990" v="31" actId="478"/>
        <pc:sldMasterMkLst>
          <pc:docMk/>
          <pc:sldMasterMk cId="0" sldId="2147483729"/>
        </pc:sldMasterMkLst>
        <pc:spChg chg="mod">
          <ac:chgData name="Stojanovski, Saso" userId="4a043b80-4d93-470c-ac45-9138ee944f36" providerId="ADAL" clId="{111B9D40-0569-4A3F-ACF7-199839A03B8D}" dt="2021-11-08T18:46:52.471" v="20" actId="20577"/>
          <ac:spMkLst>
            <pc:docMk/>
            <pc:sldMasterMk cId="0" sldId="2147483729"/>
            <ac:spMk id="14" creationId="{00000000-0000-0000-0000-000000000000}"/>
          </ac:spMkLst>
        </pc:spChg>
        <pc:sldLayoutChg chg="addSp modSp">
          <pc:chgData name="Stojanovski, Saso" userId="4a043b80-4d93-470c-ac45-9138ee944f36" providerId="ADAL" clId="{111B9D40-0569-4A3F-ACF7-199839A03B8D}" dt="2021-11-08T18:50:13.384" v="28"/>
          <pc:sldLayoutMkLst>
            <pc:docMk/>
            <pc:sldMasterMk cId="0" sldId="2147483729"/>
            <pc:sldLayoutMk cId="3657954627" sldId="2147483767"/>
          </pc:sldLayoutMkLst>
          <pc:spChg chg="add mod">
            <ac:chgData name="Stojanovski, Saso" userId="4a043b80-4d93-470c-ac45-9138ee944f36" providerId="ADAL" clId="{111B9D40-0569-4A3F-ACF7-199839A03B8D}" dt="2021-11-08T18:50:13.384" v="28"/>
            <ac:spMkLst>
              <pc:docMk/>
              <pc:sldMasterMk cId="0" sldId="2147483729"/>
              <pc:sldLayoutMk cId="3657954627" sldId="2147483767"/>
              <ac:spMk id="4" creationId="{1201C40A-B983-49B4-A06E-9C0FFFFF7358}"/>
            </ac:spMkLst>
          </pc:spChg>
        </pc:sldLayoutChg>
        <pc:sldLayoutChg chg="addSp modSp mod">
          <pc:chgData name="Stojanovski, Saso" userId="4a043b80-4d93-470c-ac45-9138ee944f36" providerId="ADAL" clId="{111B9D40-0569-4A3F-ACF7-199839A03B8D}" dt="2021-11-08T18:49:57.032" v="27" actId="20577"/>
          <pc:sldLayoutMkLst>
            <pc:docMk/>
            <pc:sldMasterMk cId="0" sldId="2147483729"/>
            <pc:sldLayoutMk cId="1547252697" sldId="2147483768"/>
          </pc:sldLayoutMkLst>
          <pc:spChg chg="add mod">
            <ac:chgData name="Stojanovski, Saso" userId="4a043b80-4d93-470c-ac45-9138ee944f36" providerId="ADAL" clId="{111B9D40-0569-4A3F-ACF7-199839A03B8D}" dt="2021-11-08T18:49:57.032" v="27" actId="20577"/>
            <ac:spMkLst>
              <pc:docMk/>
              <pc:sldMasterMk cId="0" sldId="2147483729"/>
              <pc:sldLayoutMk cId="1547252697" sldId="2147483768"/>
              <ac:spMk id="3" creationId="{98E8CF5D-8DB0-469F-8DFF-9D2C50FE0608}"/>
            </ac:spMkLst>
          </pc:spChg>
        </pc:sldLayoutChg>
        <pc:sldLayoutChg chg="addSp modSp">
          <pc:chgData name="Stojanovski, Saso" userId="4a043b80-4d93-470c-ac45-9138ee944f36" providerId="ADAL" clId="{111B9D40-0569-4A3F-ACF7-199839A03B8D}" dt="2021-11-08T18:50:16.088" v="29"/>
          <pc:sldLayoutMkLst>
            <pc:docMk/>
            <pc:sldMasterMk cId="0" sldId="2147483729"/>
            <pc:sldLayoutMk cId="302977723" sldId="2147483769"/>
          </pc:sldLayoutMkLst>
          <pc:spChg chg="add mod">
            <ac:chgData name="Stojanovski, Saso" userId="4a043b80-4d93-470c-ac45-9138ee944f36" providerId="ADAL" clId="{111B9D40-0569-4A3F-ACF7-199839A03B8D}" dt="2021-11-08T18:50:16.088" v="29"/>
            <ac:spMkLst>
              <pc:docMk/>
              <pc:sldMasterMk cId="0" sldId="2147483729"/>
              <pc:sldLayoutMk cId="302977723" sldId="2147483769"/>
              <ac:spMk id="5" creationId="{F752B099-3DBC-4F2F-9AE3-8B71410DB49A}"/>
            </ac:spMkLst>
          </pc:spChg>
        </pc:sldLayoutChg>
        <pc:sldLayoutChg chg="addSp delSp modSp mod">
          <pc:chgData name="Stojanovski, Saso" userId="4a043b80-4d93-470c-ac45-9138ee944f36" providerId="ADAL" clId="{111B9D40-0569-4A3F-ACF7-199839A03B8D}" dt="2021-11-08T18:50:43.990" v="31" actId="478"/>
          <pc:sldLayoutMkLst>
            <pc:docMk/>
            <pc:sldMasterMk cId="0" sldId="2147483729"/>
            <pc:sldLayoutMk cId="719417900" sldId="2147483770"/>
          </pc:sldLayoutMkLst>
          <pc:spChg chg="mod">
            <ac:chgData name="Stojanovski, Saso" userId="4a043b80-4d93-470c-ac45-9138ee944f36" providerId="ADAL" clId="{111B9D40-0569-4A3F-ACF7-199839A03B8D}" dt="2021-11-08T18:46:14.077" v="11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Stojanovski, Saso" userId="4a043b80-4d93-470c-ac45-9138ee944f36" providerId="ADAL" clId="{111B9D40-0569-4A3F-ACF7-199839A03B8D}" dt="2021-11-08T18:46:00.545" v="2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  <pc:spChg chg="add del mod">
            <ac:chgData name="Stojanovski, Saso" userId="4a043b80-4d93-470c-ac45-9138ee944f36" providerId="ADAL" clId="{111B9D40-0569-4A3F-ACF7-199839A03B8D}" dt="2021-11-08T18:50:43.990" v="31" actId="478"/>
            <ac:spMkLst>
              <pc:docMk/>
              <pc:sldMasterMk cId="0" sldId="2147483729"/>
              <pc:sldLayoutMk cId="719417900" sldId="2147483770"/>
              <ac:spMk id="6" creationId="{6F38F4F3-72E0-41B0-AE77-A3F5A98E5011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11/8/2021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11/8/2021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64339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WG2#148E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Electronic, 15 – 19 November, 2021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S2-2108957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201C40A-B983-49B4-A06E-9C0FFFFF7358}"/>
              </a:ext>
            </a:extLst>
          </p:cNvPr>
          <p:cNvSpPr txBox="1"/>
          <p:nvPr userDrawn="1"/>
        </p:nvSpPr>
        <p:spPr>
          <a:xfrm rot="19995007">
            <a:off x="1306285" y="3903605"/>
            <a:ext cx="64474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FF7C80"/>
                </a:solidFill>
              </a:rPr>
              <a:t>To be updated after SA2#148E</a:t>
            </a:r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8E8CF5D-8DB0-469F-8DFF-9D2C50FE0608}"/>
              </a:ext>
            </a:extLst>
          </p:cNvPr>
          <p:cNvSpPr txBox="1"/>
          <p:nvPr userDrawn="1"/>
        </p:nvSpPr>
        <p:spPr>
          <a:xfrm rot="19995007">
            <a:off x="1306285" y="3903605"/>
            <a:ext cx="64474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FF7C80"/>
                </a:solidFill>
              </a:rPr>
              <a:t>To be updated after SA2#148E</a:t>
            </a:r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752B099-3DBC-4F2F-9AE3-8B71410DB49A}"/>
              </a:ext>
            </a:extLst>
          </p:cNvPr>
          <p:cNvSpPr txBox="1"/>
          <p:nvPr userDrawn="1"/>
        </p:nvSpPr>
        <p:spPr>
          <a:xfrm rot="19995007">
            <a:off x="1306285" y="3903605"/>
            <a:ext cx="64474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FF7C80"/>
                </a:solidFill>
              </a:rPr>
              <a:t>To be updated after SA2#148E</a:t>
            </a:r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WG2#148E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15 – 19 November, 2021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fr-FR" dirty="0"/>
              <a:t>SA WG2 </a:t>
            </a:r>
            <a:r>
              <a:rPr lang="fr-FR" dirty="0" err="1"/>
              <a:t>Status</a:t>
            </a:r>
            <a:r>
              <a:rPr lang="fr-FR" dirty="0"/>
              <a:t> report for MUSIM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 err="1">
                <a:latin typeface="Arial" charset="0"/>
              </a:rPr>
              <a:t>Sašo</a:t>
            </a:r>
            <a:r>
              <a:rPr lang="en-GB" sz="1800" b="1" dirty="0">
                <a:latin typeface="Arial" charset="0"/>
              </a:rPr>
              <a:t> Stojanovski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Intel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MUSIM status at SA#94E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799762"/>
            <a:ext cx="8554481" cy="35482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16 CRs on 23.401/23.501/23.502/23.272 submitted to SA#93E for approval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All three exceptions have been resolved as follows: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>
                <a:effectLst/>
                <a:latin typeface="Arial "/>
                <a:ea typeface="Times New Roman" panose="02020603050405020304" pitchFamily="18" charset="0"/>
              </a:rPr>
              <a:t>Exception #1: Enabling of paging reception for 5GS</a:t>
            </a:r>
            <a:r>
              <a:rPr lang="en-US" sz="1200" dirty="0">
                <a:effectLst/>
                <a:latin typeface="Arial "/>
                <a:ea typeface="Times New Roman" panose="02020603050405020304" pitchFamily="18" charset="0"/>
              </a:rPr>
              <a:t> (S2-2106824 technically endorsed)</a:t>
            </a:r>
            <a:endParaRPr lang="en-US" altLang="zh-CN" sz="1200" dirty="0">
              <a:latin typeface="Arial 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Exception #2: On alignment with RAN WG2 regarding Rejection of RAN paging</a:t>
            </a:r>
            <a:r>
              <a:rPr lang="en-US" sz="105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(S2-2106787)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latin typeface="Arial" panose="020B0604020202020204" pitchFamily="34" charset="0"/>
              </a:rPr>
              <a:t>Exception #3: </a:t>
            </a: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Applicability of 5GS NAS vs AS leaving procedure</a:t>
            </a:r>
            <a:r>
              <a:rPr lang="en-US" sz="1200" dirty="0">
                <a:latin typeface="Arial" panose="020B0604020202020204" pitchFamily="34" charset="0"/>
                <a:ea typeface="Times New Roman" panose="02020603050405020304" pitchFamily="18" charset="0"/>
              </a:rPr>
              <a:t> (S2-2106674)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/>
              <a:t>RAN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fr-FR" sz="1600" dirty="0" err="1"/>
              <a:t>Resolved</a:t>
            </a:r>
            <a:r>
              <a:rPr lang="fr-FR" sz="1600" dirty="0"/>
              <a:t>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8588BD55-2225-44CB-8306-E27676DD3EE6}"/>
              </a:ext>
            </a:extLst>
          </p:cNvPr>
          <p:cNvGraphicFramePr>
            <a:graphicFrameLocks/>
          </p:cNvGraphicFramePr>
          <p:nvPr/>
        </p:nvGraphicFramePr>
        <p:xfrm>
          <a:off x="186300" y="1481714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MUSIM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enablers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CF38648B-43FA-415C-A960-1E67EBF893E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5409827"/>
              </p:ext>
            </p:extLst>
          </p:nvPr>
        </p:nvGraphicFramePr>
        <p:xfrm>
          <a:off x="186300" y="1029551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66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76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MUSIM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enablers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MUSIM Status after SA2#148E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68007" y="2087886"/>
            <a:ext cx="8709026" cy="424692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/>
              <a:t>Progress since SA#93E: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11 normative CRs approved for stage 2 specifications - TS 23.401/23.501/23.502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MUSIM and </a:t>
            </a:r>
            <a:r>
              <a:rPr lang="en-GB" sz="1200" dirty="0" err="1"/>
              <a:t>CIoT</a:t>
            </a:r>
            <a:r>
              <a:rPr lang="en-GB" sz="1200" dirty="0"/>
              <a:t> in 5GS</a:t>
            </a:r>
            <a:r>
              <a:rPr lang="en-US" sz="1200" dirty="0"/>
              <a:t> (S2-2107085)</a:t>
            </a:r>
            <a:endParaRPr lang="en-US" altLang="zh-CN" sz="12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Enabling of paging reception for 5GS</a:t>
            </a:r>
            <a:r>
              <a:rPr lang="en-US" sz="1200" dirty="0"/>
              <a:t> (S2-2108145)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Removal of MUSIM mode</a:t>
            </a:r>
            <a:r>
              <a:rPr lang="fr-FR" altLang="zh-CN" sz="1200" dirty="0"/>
              <a:t> (S2-2107210, S2-2107211)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Deleting PRs in non allowed area</a:t>
            </a:r>
            <a:r>
              <a:rPr lang="fr-FR" altLang="zh-CN" sz="1200" dirty="0"/>
              <a:t> (S2-2108146)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Clean up about paging cause support indication in N2 message</a:t>
            </a:r>
            <a:r>
              <a:rPr lang="fr-FR" altLang="zh-CN" sz="1200" dirty="0"/>
              <a:t> (S2-2108147)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MUSIM support for SNPN access mode</a:t>
            </a:r>
            <a:r>
              <a:rPr lang="fr-FR" altLang="zh-CN" sz="1200" dirty="0"/>
              <a:t> (S2-2108148)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On Paging restrictions handling</a:t>
            </a:r>
            <a:r>
              <a:rPr lang="fr-FR" altLang="zh-CN" sz="1200" dirty="0"/>
              <a:t> (S2-2108150, S2-2108151)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On Connection Release and Paging Restriction during a Mobility Registration Update in a TA outside the current Registration Area</a:t>
            </a:r>
            <a:r>
              <a:rPr lang="fr-FR" altLang="zh-CN" sz="1200" dirty="0"/>
              <a:t> (S2-2108152, S2-2108153)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LS OUT to RAN2 </a:t>
            </a:r>
            <a:r>
              <a:rPr lang="en-GB" sz="1600" dirty="0"/>
              <a:t>on UE assistance information for paging collision avoidance</a:t>
            </a:r>
            <a:r>
              <a:rPr lang="en-US" altLang="zh-CN" sz="1600" dirty="0"/>
              <a:t> (S2-2108144)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/>
              <a:t>RAN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fr-FR" sz="1400" dirty="0"/>
              <a:t>None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339538537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MUSIM status after SA2#148E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All resolved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</a:t>
            </a: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de-DE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(SA2#147E)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Clarify the applicability of MUSIM featues to Emergency registraton (see postponed CRs in S2-2107101, S2-2107102, S2-2107103)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Clarify the applicability of Paging Restrictions to </a:t>
            </a:r>
            <a:r>
              <a:rPr lang="de-DE" altLang="de-DE" sz="1200"/>
              <a:t>NAS signalling </a:t>
            </a:r>
            <a:r>
              <a:rPr lang="de-DE" altLang="de-DE" sz="1200" dirty="0"/>
              <a:t>(see postponed CRs in S2-2107219, S2-2107220, S2-2107718, S2-2107719)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Maintenance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Maintenance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</a:t>
            </a:r>
            <a:endParaRPr lang="fr-FR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4526076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?mso-contentType ?>
<spe:Receivers xmlns:spe="http://schemas.microsoft.com/sharepoint/event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5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7737</TotalTime>
  <Words>348</Words>
  <Application>Microsoft Office PowerPoint</Application>
  <PresentationFormat>On-screen Show (4:3)</PresentationFormat>
  <Paragraphs>71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SA WG2 Status report for MUSIM</vt:lpstr>
      <vt:lpstr>MUSIM status at SA#94E</vt:lpstr>
      <vt:lpstr>MUSIM Status after SA2#148E</vt:lpstr>
      <vt:lpstr>MUSIM status after SA2#148E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intel user NOV 08</cp:lastModifiedBy>
  <cp:revision>1279</cp:revision>
  <dcterms:created xsi:type="dcterms:W3CDTF">2008-08-30T09:32:10Z</dcterms:created>
  <dcterms:modified xsi:type="dcterms:W3CDTF">2021-11-08T18:50:53Z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