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3" r:id="rId2"/>
    <p:sldId id="817" r:id="rId3"/>
    <p:sldId id="812" r:id="rId4"/>
    <p:sldId id="815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6" d="100"/>
          <a:sy n="116" d="100"/>
        </p:scale>
        <p:origin x="576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4" d="100"/>
          <a:sy n="74" d="100"/>
        </p:scale>
        <p:origin x="2859" y="4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11/8/2021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11/8/2021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6463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#148E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 – 22 November 2021 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3999345" y="324480"/>
            <a:ext cx="306887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S2-2108691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WG2#148E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GB" altLang="de-DE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11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-22 </a:t>
            </a:r>
            <a:r>
              <a:rPr lang="en-US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N</a:t>
            </a:r>
            <a:r>
              <a:rPr lang="en-US" altLang="zh-CN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ovem</a:t>
            </a:r>
            <a:r>
              <a:rPr lang="en-US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ber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 2021 </a:t>
            </a:r>
            <a:r>
              <a:rPr lang="nb-NO" altLang="ko-KR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68873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panose="020B0604020202020204" pitchFamily="34" charset="0"/>
              </a:rPr>
              <a:t>Xiaobo Wu (</a:t>
            </a:r>
            <a:r>
              <a:rPr lang="en-US" altLang="zh-CN" sz="1800" b="1" dirty="0">
                <a:latin typeface="Arial" panose="020B0604020202020204" pitchFamily="34" charset="0"/>
              </a:rPr>
              <a:t>vivo</a:t>
            </a:r>
            <a:r>
              <a:rPr lang="en-GB" sz="1800" b="1" dirty="0">
                <a:latin typeface="Arial" panose="020B0604020202020204" pitchFamily="34" charset="0"/>
              </a:rPr>
              <a:t>), </a:t>
            </a:r>
            <a:r>
              <a:rPr lang="en-GB" altLang="zh-CN" sz="1800" b="1" dirty="0" err="1">
                <a:latin typeface="Arial" panose="020B0604020202020204" pitchFamily="34" charset="0"/>
              </a:rPr>
              <a:t>Aihua</a:t>
            </a:r>
            <a:r>
              <a:rPr lang="en-GB" altLang="zh-CN" sz="1800" b="1" dirty="0">
                <a:latin typeface="Arial" panose="020B0604020202020204" pitchFamily="34" charset="0"/>
              </a:rPr>
              <a:t> Li (China Mobile), </a:t>
            </a:r>
            <a:endParaRPr lang="en-GB" sz="1800" b="1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Normative work is complete for all KIs.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39 CRs agreed for 23.288, 4 CRs agreed for 23.501, 10 CRs agreed for 23.502</a:t>
            </a:r>
            <a:r>
              <a:rPr lang="en-US" altLang="zh-CN" sz="1200" dirty="0">
                <a:sym typeface="+mn-ea"/>
              </a:rPr>
              <a:t>, 1 CRs agreed for 23.503</a:t>
            </a:r>
            <a:r>
              <a:rPr lang="en-US" altLang="zh-CN" sz="1200" dirty="0"/>
              <a:t> and 4 LS Response  agreed.</a:t>
            </a:r>
          </a:p>
          <a:p>
            <a:pPr marL="457200" lvl="1" indent="0">
              <a:buNone/>
            </a:pPr>
            <a:endParaRPr lang="en-US" sz="1200" b="1" dirty="0"/>
          </a:p>
          <a:p>
            <a:r>
              <a:rPr lang="en-GB" altLang="zh-CN" sz="1600" dirty="0"/>
              <a:t>Exception tasks for </a:t>
            </a:r>
            <a:r>
              <a:rPr lang="en-GB" sz="1600" dirty="0"/>
              <a:t>KI#2: Multiple NWDAF instances, analytics subscription/context transfer procedures</a:t>
            </a:r>
          </a:p>
          <a:p>
            <a:pPr lvl="1"/>
            <a:r>
              <a:rPr lang="en-US" altLang="zh-CN" sz="1200" dirty="0"/>
              <a:t>Status: CRs are approved and This item can be closed.</a:t>
            </a:r>
            <a:endParaRPr lang="en-GB" altLang="zh-CN" sz="1200" dirty="0"/>
          </a:p>
          <a:p>
            <a:pPr lvl="1"/>
            <a:r>
              <a:rPr lang="en-US" altLang="zh-CN" sz="1200" dirty="0"/>
              <a:t>One Editor’s Note left that will be resolved in next meeting.</a:t>
            </a:r>
            <a:endParaRPr lang="en-GB" sz="1200" dirty="0"/>
          </a:p>
          <a:p>
            <a:pPr marL="457200" lvl="1" indent="0">
              <a:buNone/>
            </a:pPr>
            <a:r>
              <a:rPr lang="en-GB" sz="1200" dirty="0"/>
              <a:t>Editor's note:  It FFS how this aligns with the procedure when Analytics consumer changes.</a:t>
            </a:r>
            <a:endParaRPr lang="en-US" altLang="zh-CN" sz="1200" dirty="0"/>
          </a:p>
          <a:p>
            <a:pPr marL="457200" lvl="1" indent="0">
              <a:buNone/>
            </a:pPr>
            <a:endParaRPr lang="en-US" sz="800" dirty="0"/>
          </a:p>
          <a:p>
            <a:pPr marL="457200" lvl="1" indent="0">
              <a:buNone/>
            </a:pPr>
            <a:endParaRPr lang="en-US" sz="800" dirty="0"/>
          </a:p>
          <a:p>
            <a:r>
              <a:rPr lang="en-GB" altLang="zh-CN" sz="1600" dirty="0"/>
              <a:t>Exception tasks for </a:t>
            </a:r>
            <a:r>
              <a:rPr lang="en-GB" sz="1600" dirty="0"/>
              <a:t>KI#12: NWDAF-assisted RFSP policy, how to support Service Experience statistics per frequency: </a:t>
            </a:r>
          </a:p>
          <a:p>
            <a:pPr lvl="1"/>
            <a:r>
              <a:rPr lang="en-US" altLang="zh-CN" sz="1200" dirty="0"/>
              <a:t>Status: CRs are approved. This item can be closed. </a:t>
            </a:r>
            <a:endParaRPr lang="en-US" sz="800" dirty="0"/>
          </a:p>
        </p:txBody>
      </p:sp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185323547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9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99%(#146E) &gt;</a:t>
                      </a:r>
                      <a:r>
                        <a:rPr lang="en-US" altLang="zh-CN" sz="1400" b="1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 (#147E)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1, 2021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SA2#148E (1/3)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lvl="0"/>
            <a:r>
              <a:rPr lang="en-GB" altLang="zh-CN" sz="1600" dirty="0"/>
              <a:t>Exception tasks for </a:t>
            </a:r>
            <a:r>
              <a:rPr lang="en-GB" sz="1600" dirty="0"/>
              <a:t>KI#15: User consent for UE data collection/analysis, the procedures for data collection for UE related analytics need to take user consent into account, how to do this depends on the outcome of the SA3 WG</a:t>
            </a:r>
          </a:p>
          <a:p>
            <a:pPr lvl="1"/>
            <a:r>
              <a:rPr lang="en-US" altLang="zh-CN" sz="1200" dirty="0"/>
              <a:t>Status: CRs are approved. This item can be closed. </a:t>
            </a:r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SA2#148E (2/3)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/>
              <a:t>Dependencies 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LS sent to SA5 </a:t>
            </a:r>
            <a:r>
              <a:rPr lang="en-GB" altLang="zh-CN" sz="1200" dirty="0"/>
              <a:t>about </a:t>
            </a:r>
            <a:r>
              <a:rPr lang="en-GB" sz="1200" dirty="0"/>
              <a:t>Network slice information from OAM</a:t>
            </a:r>
            <a:r>
              <a:rPr lang="en-US" altLang="zh-CN" sz="1200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Reply LS sent to SA3 about user consent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</a:t>
            </a:r>
            <a:r>
              <a:rPr lang="de-DE" sz="1600" dirty="0"/>
              <a:t>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Maintenance and alignment with SA3 and SA5.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None.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 SA2#148E  (3/3)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333</Words>
  <Application>Microsoft Office PowerPoint</Application>
  <PresentationFormat>全屏显示(4:3)</PresentationFormat>
  <Paragraphs>46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Times New Roman</vt:lpstr>
      <vt:lpstr>Office Theme</vt:lpstr>
      <vt:lpstr>   FS_eNA_ph2 Status Report</vt:lpstr>
      <vt:lpstr>eNA_ph2 status after SA2#148E (1/3)</vt:lpstr>
      <vt:lpstr>eNA_ph2 status after SA2#148E (2/3)</vt:lpstr>
      <vt:lpstr>eNA_ph2 status after  SA2#148E  (3/3)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xiaobo</cp:lastModifiedBy>
  <cp:revision>1803</cp:revision>
  <dcterms:created xsi:type="dcterms:W3CDTF">2008-08-30T09:32:00Z</dcterms:created>
  <dcterms:modified xsi:type="dcterms:W3CDTF">2021-11-08T12:52:31Z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1617761026</vt:lpwstr>
  </property>
  <property fmtid="{D5CDD505-2E9C-101B-9397-08002B2CF9AE}" pid="16" name="KSOProductBuildVer">
    <vt:lpwstr>2052-11.8.2.10229</vt:lpwstr>
  </property>
</Properties>
</file>