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24" r:id="rId3"/>
    <p:sldId id="833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215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3999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148E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</a:t>
            </a:r>
            <a:r>
              <a:rPr lang="en-GB" altLang="zh-CN" sz="10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 </a:t>
            </a:r>
            <a:r>
              <a:rPr lang="en-GB" altLang="zh-CN" sz="10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22, 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S2-2108669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WG2#148E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 err="1" smtClean="0">
                <a:solidFill>
                  <a:schemeClr val="bg1"/>
                </a:solidFill>
              </a:rPr>
              <a:t>Elbonia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November 15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– 22,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dirty="0"/>
              <a:t>5MBS Status at </a:t>
            </a:r>
            <a:r>
              <a:rPr lang="en-US" altLang="zh-CN" sz="2800" b="1" dirty="0" smtClean="0"/>
              <a:t>SA#93-e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SA#92-e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TS 23.247 </a:t>
            </a:r>
            <a:r>
              <a:rPr lang="en-US" altLang="ko-KR" sz="1400" dirty="0" smtClean="0"/>
              <a:t>v1.1.0 </a:t>
            </a:r>
            <a:r>
              <a:rPr lang="en-US" altLang="ko-KR" sz="1400" dirty="0"/>
              <a:t>is sent to plenary for </a:t>
            </a:r>
            <a:r>
              <a:rPr lang="en-US" altLang="zh-CN" sz="1400" dirty="0"/>
              <a:t>approval</a:t>
            </a:r>
            <a:r>
              <a:rPr lang="en-US" altLang="ko-KR" sz="1400" dirty="0" smtClean="0"/>
              <a:t>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the open </a:t>
            </a:r>
            <a:r>
              <a:rPr lang="en-US" altLang="zh-CN" sz="1400" dirty="0" smtClean="0"/>
              <a:t>issues that have dependencies with other WGs in the next meetings.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4863066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85%&gt;?%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 bwMode="auto">
          <a:xfrm rot="19277121">
            <a:off x="3055388" y="3531765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 smtClean="0"/>
              <a:t>5MBS </a:t>
            </a:r>
            <a:r>
              <a:rPr lang="en-GB" altLang="en-US" sz="2800" b="1" dirty="0"/>
              <a:t>Status after </a:t>
            </a:r>
            <a:r>
              <a:rPr lang="en-GB" altLang="en-US" sz="2800" b="1" dirty="0" smtClean="0"/>
              <a:t>SA2#147E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 smtClean="0">
                <a:ea typeface="+mn-ea"/>
                <a:cs typeface="+mn-cs"/>
              </a:rPr>
              <a:t>Progress since SA#92-e: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23.247 v1.1.0 is sent to plenary for </a:t>
            </a:r>
            <a:r>
              <a:rPr lang="en-US" altLang="zh-CN" sz="1400" dirty="0" smtClean="0"/>
              <a:t>approval</a:t>
            </a:r>
            <a:r>
              <a:rPr lang="en-US" altLang="ko-KR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Totally 54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,  3CRs were agreed in 146E meeting.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3 LSs were sent to RAN2/RAN3, CT4, SA4/SA6/CT1, respectively.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 smtClean="0">
                <a:ea typeface="+mn-ea"/>
                <a:cs typeface="+mn-cs"/>
              </a:rPr>
              <a:t>RAN impacts and dependencies:</a:t>
            </a:r>
            <a:endParaRPr lang="de-DE" sz="1800" b="1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RAN impacts as per agreed </a:t>
            </a:r>
            <a:r>
              <a:rPr lang="en-US" altLang="zh-CN" sz="1400" dirty="0" err="1" smtClean="0"/>
              <a:t>pCRs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dirty="0" smtClean="0"/>
              <a:t>Contentious Issue: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dirty="0" smtClean="0"/>
              <a:t>None</a:t>
            </a:r>
            <a:endParaRPr lang="de-DE" sz="1800" b="1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steps:</a:t>
            </a:r>
            <a:endParaRPr lang="en-US" altLang="zh-CN" sz="1400" b="1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Resolve the open issues that have dependencies with other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Correct/alignment/documentation related Category "F " CRs. </a:t>
            </a:r>
            <a:endParaRPr lang="en-US" altLang="zh-CN" sz="1400" strike="sngStrike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6738063"/>
              </p:ext>
            </p:extLst>
          </p:nvPr>
        </p:nvGraphicFramePr>
        <p:xfrm>
          <a:off x="179388" y="1277120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85%&gt;</a:t>
                      </a:r>
                      <a:r>
                        <a:rPr lang="en-US" altLang="zh-CN" sz="1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Sept.,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 rot="19277121">
            <a:off x="3055388" y="3531765"/>
            <a:ext cx="3313652" cy="66273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265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15885</TotalTime>
  <Words>206</Words>
  <Application>Microsoft Office PowerPoint</Application>
  <PresentationFormat>全屏显示(4:3)</PresentationFormat>
  <Paragraphs>48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5MBS Status Report</vt:lpstr>
      <vt:lpstr>5MBS Status at SA#93-e</vt:lpstr>
      <vt:lpstr>5MBS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 User</cp:lastModifiedBy>
  <cp:revision>1776</cp:revision>
  <dcterms:created xsi:type="dcterms:W3CDTF">2008-08-30T09:32:10Z</dcterms:created>
  <dcterms:modified xsi:type="dcterms:W3CDTF">2021-11-08T12:47:02Z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(3)frFWQhLr3bKZjleHiC+hCRXlEfSMaTBYyZ/Otxj/Ywl9ueUniZuBf3dmDoeHROPq4QJsRR20
bizifEn54iNaZoKjyL5jQwS42JwWnmFjCsrAujwUyTUKSnGCrf3KemBa4oZXBPF8CmiCDJFm
Z3EO0unyOySVEzGSJtG+60uMSojX5lfRYlq8aSGTfvqtVz9ZJq4inMUjCw0aY7up7716McSm
0IFr4FrrmSGvfI/ggj</vt:lpwstr>
  </property>
  <property fmtid="{D5CDD505-2E9C-101B-9397-08002B2CF9AE}" pid="9" name="_2015_ms_pID_7253431">
    <vt:lpwstr>vttPHtq1ktE2FfxuBPU4Fk5L8UgJFboH8ROPEPE6+kybidi9JW3JFk
kUPd2xmKUjW3vZ4x69n5oh78DZ2uVaNbklaEyseX+VPFJ+urj0aoLQOQXBmt2ArsG+vqFVAX
UVVvPt+PZbspjoKouomSdlfWqmzKlhUs70Nc4KCratDa4YFHAZnRjEjbpppvBXb7wymsXELo
IkXWFAYp5mhaXyTPCTfzm2r4gUTPmQ+bhx2F</vt:lpwstr>
  </property>
  <property fmtid="{D5CDD505-2E9C-101B-9397-08002B2CF9AE}" pid="10" name="_2015_ms_pID_7253432">
    <vt:lpwstr>oQ==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1636373639</vt:lpwstr>
  </property>
</Properties>
</file>