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6"/>
  </p:notesMasterIdLst>
  <p:handoutMasterIdLst>
    <p:handoutMasterId r:id="rId7"/>
  </p:handoutMasterIdLst>
  <p:sldIdLst>
    <p:sldId id="303" r:id="rId3"/>
    <p:sldId id="820" r:id="rId4"/>
    <p:sldId id="821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2196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695825" y="324480"/>
            <a:ext cx="237239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S2-2108524</a:t>
            </a:r>
            <a:endParaRPr lang="de-DE" sz="1400" b="1" dirty="0" smtClean="0">
              <a:effectLst/>
            </a:endParaRPr>
          </a:p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(was S2-21xxxxx)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2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1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03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96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6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3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91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3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33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WG2#148E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November 15 – 22, 2021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9DE7-EEE8-497A-97D4-1EB47134F57C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1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smtClean="0"/>
              <a:t>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US" altLang="en-US" sz="1800" b="1" dirty="0" smtClean="0">
                <a:latin typeface="Arial" charset="0"/>
              </a:rPr>
              <a:t>Deng </a:t>
            </a:r>
            <a:r>
              <a:rPr lang="en-US" altLang="en-US" sz="1800" b="1" dirty="0" err="1" smtClean="0">
                <a:latin typeface="Arial" charset="0"/>
              </a:rPr>
              <a:t>Qiang</a:t>
            </a:r>
            <a:endParaRPr lang="en-US" alt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 smtClean="0">
                <a:latin typeface="Arial" charset="0"/>
              </a:rPr>
              <a:t>CATT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en-GB" altLang="zh-CN" sz="1200" b="1" dirty="0"/>
              <a:t>SA WG2 Meeting #</a:t>
            </a:r>
            <a:r>
              <a:rPr lang="en-GB" altLang="zh-CN" sz="1200" b="1" dirty="0" smtClean="0"/>
              <a:t>148E </a:t>
            </a:r>
            <a:r>
              <a:rPr lang="en-GB" altLang="zh-CN" sz="1200" b="1" dirty="0"/>
              <a:t>(e-meeting</a:t>
            </a:r>
            <a:r>
              <a:rPr lang="en-GB" altLang="zh-CN" sz="1200" b="1" dirty="0" smtClean="0"/>
              <a:t>)</a:t>
            </a:r>
          </a:p>
          <a:p>
            <a:r>
              <a:rPr lang="de-DE" sz="1200" b="1" dirty="0" smtClean="0"/>
              <a:t>November 15 </a:t>
            </a:r>
            <a:r>
              <a:rPr lang="de-DE" sz="1200" b="1" dirty="0"/>
              <a:t>– </a:t>
            </a:r>
            <a:r>
              <a:rPr lang="de-DE" sz="1200" b="1" dirty="0" smtClean="0"/>
              <a:t>22, </a:t>
            </a:r>
            <a:r>
              <a:rPr lang="de-DE" sz="1200" b="1" dirty="0"/>
              <a:t>2021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</a:t>
            </a:r>
            <a:r>
              <a:rPr lang="en-GB" altLang="en-US" b="1" dirty="0"/>
              <a:t>Status </a:t>
            </a:r>
            <a:r>
              <a:rPr lang="en-GB" altLang="en-US" b="1" dirty="0" smtClean="0"/>
              <a:t>after SA2#147E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Progress </a:t>
            </a:r>
            <a:r>
              <a:rPr lang="de-DE" altLang="de-DE" sz="1800" dirty="0" smtClean="0"/>
              <a:t>after SA2#146E: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24 CRs </a:t>
            </a:r>
            <a:r>
              <a:rPr lang="en-US" altLang="ko-KR" sz="1400" dirty="0"/>
              <a:t>agreed to TS </a:t>
            </a:r>
            <a:r>
              <a:rPr lang="en-US" altLang="ko-KR" sz="1400" dirty="0" smtClean="0"/>
              <a:t>23.304, and 1 CR </a:t>
            </a:r>
            <a:r>
              <a:rPr lang="en-US" altLang="ko-KR" sz="1400" dirty="0"/>
              <a:t>agreed to TS </a:t>
            </a:r>
            <a:r>
              <a:rPr lang="en-US" altLang="ko-KR" sz="1400" dirty="0" smtClean="0"/>
              <a:t>23.502 related </a:t>
            </a:r>
            <a:r>
              <a:rPr lang="en-US" altLang="ko-KR" sz="1400" dirty="0"/>
              <a:t>to </a:t>
            </a:r>
            <a:r>
              <a:rPr lang="en-US" altLang="ko-KR" sz="1400" dirty="0" smtClean="0"/>
              <a:t>the concluded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2 LSs to RAN2, and 1 LS to SA3 were agreed.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 smtClean="0"/>
              <a:t>RAN </a:t>
            </a:r>
            <a:r>
              <a:rPr lang="de-DE" altLang="de-DE" sz="18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CRs</a:t>
            </a:r>
            <a:r>
              <a:rPr lang="en-GB" altLang="zh-CN" sz="1400" dirty="0" smtClean="0"/>
              <a:t>.</a:t>
            </a:r>
            <a:endParaRPr lang="en-US" altLang="zh-CN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 smtClean="0"/>
              <a:t>None</a:t>
            </a:r>
            <a:endParaRPr lang="de-DE" altLang="de-DE" sz="18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dirty="0"/>
              <a:t>Focus for the Next </a:t>
            </a:r>
            <a:r>
              <a:rPr lang="de-DE" altLang="ko-KR" sz="1800" dirty="0" smtClean="0"/>
              <a:t>Meeting</a:t>
            </a:r>
            <a:r>
              <a:rPr lang="de-DE" alt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Coordinate </a:t>
            </a:r>
            <a:r>
              <a:rPr lang="en-US" altLang="zh-CN" sz="1400" dirty="0"/>
              <a:t>with RAN </a:t>
            </a:r>
            <a:r>
              <a:rPr lang="en-US" altLang="zh-CN" sz="1400" dirty="0" smtClean="0"/>
              <a:t>WGs and SA3 to </a:t>
            </a:r>
            <a:r>
              <a:rPr lang="en-US" altLang="zh-CN" sz="1400" dirty="0"/>
              <a:t>resolve the </a:t>
            </a:r>
            <a:r>
              <a:rPr lang="en-US" altLang="zh-CN" sz="1400" dirty="0" smtClean="0"/>
              <a:t>RAN and SA3 dependency issues.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3876240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99%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 bwMode="auto">
          <a:xfrm rot="19939763">
            <a:off x="4243884" y="3552825"/>
            <a:ext cx="2009775" cy="48577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 be updated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Status </a:t>
            </a:r>
            <a:r>
              <a:rPr lang="en-GB" altLang="en-US" b="1" dirty="0"/>
              <a:t>at </a:t>
            </a:r>
            <a:r>
              <a:rPr lang="en-GB" altLang="en-US" b="1" dirty="0" smtClean="0"/>
              <a:t>SA#93e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451848"/>
            <a:ext cx="8464029" cy="329172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400" dirty="0"/>
              <a:t>Progress since </a:t>
            </a:r>
            <a:r>
              <a:rPr lang="de-DE" altLang="de-DE" sz="2400" dirty="0" smtClean="0"/>
              <a:t>SA#92-e</a:t>
            </a:r>
            <a:r>
              <a:rPr lang="de-DE" altLang="de-DE" sz="24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dirty="0" smtClean="0"/>
              <a:t>TS 23.304 is 98% complete and sent to SA for approval.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400" dirty="0" smtClean="0"/>
              <a:t>RAN </a:t>
            </a:r>
            <a:r>
              <a:rPr lang="de-DE" altLang="de-DE" sz="24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 dirty="0"/>
              <a:t>RAN impacts as per agreed </a:t>
            </a:r>
            <a:r>
              <a:rPr lang="en-US" altLang="zh-CN" sz="1600" dirty="0" err="1" smtClean="0"/>
              <a:t>pCRs</a:t>
            </a:r>
            <a:r>
              <a:rPr lang="en-GB" altLang="zh-CN" sz="1600" dirty="0" smtClean="0"/>
              <a:t>.</a:t>
            </a: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4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 dirty="0"/>
              <a:t>Complete the 5G_ProSe normative </a:t>
            </a:r>
            <a:r>
              <a:rPr lang="en-US" altLang="zh-CN" sz="1600" dirty="0" smtClean="0"/>
              <a:t>work </a:t>
            </a:r>
            <a:r>
              <a:rPr lang="en-GB" altLang="ko-KR" sz="1600" dirty="0"/>
              <a:t>via coordination with </a:t>
            </a:r>
            <a:r>
              <a:rPr lang="en-GB" altLang="ko-KR" sz="1600" dirty="0" smtClean="0"/>
              <a:t>RAN2 and SA3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sz="320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1676215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-&gt; 98%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 bwMode="auto">
          <a:xfrm rot="19939763">
            <a:off x="4243884" y="3552825"/>
            <a:ext cx="2009775" cy="48577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 be updated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4080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8010</TotalTime>
  <Words>209</Words>
  <Application>Microsoft Office PowerPoint</Application>
  <PresentationFormat>全屏显示(4:3)</PresentationFormat>
  <Paragraphs>48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Theme</vt:lpstr>
      <vt:lpstr>自定义设计方案</vt:lpstr>
      <vt:lpstr>5G_ProSe Status Report</vt:lpstr>
      <vt:lpstr>5G_ProSe Status after SA2#147E</vt:lpstr>
      <vt:lpstr>5G_ProSe Status at SA#93e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1577</cp:revision>
  <dcterms:created xsi:type="dcterms:W3CDTF">2008-08-30T09:32:10Z</dcterms:created>
  <dcterms:modified xsi:type="dcterms:W3CDTF">2021-11-08T07:41:28Z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