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812" r:id="rId3"/>
    <p:sldId id="803" r:id="rId4"/>
    <p:sldId id="810" r:id="rId5"/>
    <p:sldId id="811" r:id="rId6"/>
    <p:sldId id="807" r:id="rId7"/>
    <p:sldId id="808" r:id="rId8"/>
    <p:sldId id="809" r:id="rId9"/>
    <p:sldId id="804" r:id="rId10"/>
    <p:sldId id="805" r:id="rId11"/>
    <p:sldId id="80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1504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3293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#148E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15 – 22,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S2-2108302</a:t>
            </a:r>
            <a:endParaRPr lang="de-DE" sz="1600" b="1" smtClean="0">
              <a:effectLst/>
              <a:latin typeface="+mn-lt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S2-21xxxxx)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15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xx CRs </a:t>
            </a:r>
            <a:r>
              <a:rPr lang="en-US" altLang="ko-KR" sz="1400"/>
              <a:t>agreed to TS 23.287 </a:t>
            </a:r>
            <a:r>
              <a:rPr lang="en-GB" altLang="ko-KR" sz="1400"/>
              <a:t>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ko-KR" sz="1400"/>
              <a:t>Reply LS on Tx Profile sent to </a:t>
            </a:r>
            <a:r>
              <a:rPr lang="en-GB" altLang="ko-KR" sz="1400" smtClean="0"/>
              <a:t>RAN2 in SA2#147E.</a:t>
            </a:r>
            <a:endParaRPr lang="en-GB" altLang="ko-KR" sz="140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45772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1448302" y="330560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328572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3084884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xx CRs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xx CR </a:t>
            </a:r>
            <a:r>
              <a:rPr lang="en-US" altLang="ko-KR" sz="1400"/>
              <a:t>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smtClean="0"/>
              <a:t>SA2#149E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1448302" y="330560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SA2#147E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(S2-2108241)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Tx Profile for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/>
              <a:t>Reply LS on Tx </a:t>
            </a:r>
            <a:r>
              <a:rPr lang="en-GB" altLang="ko-KR" sz="1400" smtClean="0"/>
              <a:t>Profile sent to RAN2.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</a:t>
            </a:r>
            <a:r>
              <a:rPr lang="en-GB" altLang="ko-KR" sz="1400"/>
              <a:t>. Reply LS on Tx Profile sent to </a:t>
            </a:r>
            <a:r>
              <a:rPr lang="en-GB" altLang="ko-KR" sz="1400" smtClean="0"/>
              <a:t>RAN2.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1608420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6889</TotalTime>
  <Words>748</Words>
  <Application>Microsoft Office PowerPoint</Application>
  <PresentationFormat>화면 슬라이드 쇼(4:3)</PresentationFormat>
  <Paragraphs>173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9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at SA#94-e</vt:lpstr>
      <vt:lpstr>eV2XARC_Ph2 status after SA2#148E</vt:lpstr>
      <vt:lpstr>BACKUP     SA2#147E eV2XARC_Ph2 Status Report (S2-2108241) for information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1543</cp:revision>
  <dcterms:created xsi:type="dcterms:W3CDTF">2008-08-30T09:32:10Z</dcterms:created>
  <dcterms:modified xsi:type="dcterms:W3CDTF">2021-11-08T02:21:57Z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