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0" d="100"/>
          <a:sy n="110" d="100"/>
        </p:scale>
        <p:origin x="492"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C116FC3-4E5C-4CBB-9531-BEB8C0035981}"/>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a:p>
        </p:txBody>
      </p:sp>
      <p:sp>
        <p:nvSpPr>
          <p:cNvPr id="3" name="副标题 2">
            <a:extLst>
              <a:ext uri="{FF2B5EF4-FFF2-40B4-BE49-F238E27FC236}">
                <a16:creationId xmlns:a16="http://schemas.microsoft.com/office/drawing/2014/main" id="{FD94B767-5CF3-464D-A605-B9253ADC566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a:p>
        </p:txBody>
      </p:sp>
      <p:sp>
        <p:nvSpPr>
          <p:cNvPr id="4" name="日期占位符 3">
            <a:extLst>
              <a:ext uri="{FF2B5EF4-FFF2-40B4-BE49-F238E27FC236}">
                <a16:creationId xmlns:a16="http://schemas.microsoft.com/office/drawing/2014/main" id="{A9B83E2A-5C8B-47C4-ACCE-2133BEB07FD2}"/>
              </a:ext>
            </a:extLst>
          </p:cNvPr>
          <p:cNvSpPr>
            <a:spLocks noGrp="1"/>
          </p:cNvSpPr>
          <p:nvPr>
            <p:ph type="dt" sz="half" idx="10"/>
          </p:nvPr>
        </p:nvSpPr>
        <p:spPr/>
        <p:txBody>
          <a:bodyPr/>
          <a:lstStyle/>
          <a:p>
            <a:fld id="{99A6C20D-3F2E-4772-BBDC-EFC3D85845ED}" type="datetimeFigureOut">
              <a:rPr lang="en-US" smtClean="0"/>
              <a:t>10/11/2021</a:t>
            </a:fld>
            <a:endParaRPr lang="en-US"/>
          </a:p>
        </p:txBody>
      </p:sp>
      <p:sp>
        <p:nvSpPr>
          <p:cNvPr id="5" name="页脚占位符 4">
            <a:extLst>
              <a:ext uri="{FF2B5EF4-FFF2-40B4-BE49-F238E27FC236}">
                <a16:creationId xmlns:a16="http://schemas.microsoft.com/office/drawing/2014/main" id="{218A7D25-4CCA-4B53-B8DE-3B095831C9A3}"/>
              </a:ext>
            </a:extLst>
          </p:cNvPr>
          <p:cNvSpPr>
            <a:spLocks noGrp="1"/>
          </p:cNvSpPr>
          <p:nvPr>
            <p:ph type="ftr" sz="quarter" idx="11"/>
          </p:nvPr>
        </p:nvSpPr>
        <p:spPr/>
        <p:txBody>
          <a:bodyPr/>
          <a:lstStyle/>
          <a:p>
            <a:endParaRPr lang="en-US"/>
          </a:p>
        </p:txBody>
      </p:sp>
      <p:sp>
        <p:nvSpPr>
          <p:cNvPr id="6" name="灯片编号占位符 5">
            <a:extLst>
              <a:ext uri="{FF2B5EF4-FFF2-40B4-BE49-F238E27FC236}">
                <a16:creationId xmlns:a16="http://schemas.microsoft.com/office/drawing/2014/main" id="{4C217CF5-8FF1-4F82-853A-ACB75BDAAE6D}"/>
              </a:ext>
            </a:extLst>
          </p:cNvPr>
          <p:cNvSpPr>
            <a:spLocks noGrp="1"/>
          </p:cNvSpPr>
          <p:nvPr>
            <p:ph type="sldNum" sz="quarter" idx="12"/>
          </p:nvPr>
        </p:nvSpPr>
        <p:spPr/>
        <p:txBody>
          <a:bodyPr/>
          <a:lstStyle/>
          <a:p>
            <a:fld id="{8245423A-A828-4953-ACC7-D8A04DA18B98}" type="slidenum">
              <a:rPr lang="en-US" smtClean="0"/>
              <a:t>‹#›</a:t>
            </a:fld>
            <a:endParaRPr lang="en-US"/>
          </a:p>
        </p:txBody>
      </p:sp>
    </p:spTree>
    <p:extLst>
      <p:ext uri="{BB962C8B-B14F-4D97-AF65-F5344CB8AC3E}">
        <p14:creationId xmlns:p14="http://schemas.microsoft.com/office/powerpoint/2010/main" val="21337898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DA1A181-BCEE-42C0-9C2C-697752A5705D}"/>
              </a:ext>
            </a:extLst>
          </p:cNvPr>
          <p:cNvSpPr>
            <a:spLocks noGrp="1"/>
          </p:cNvSpPr>
          <p:nvPr>
            <p:ph type="title"/>
          </p:nvPr>
        </p:nvSpPr>
        <p:spPr/>
        <p:txBody>
          <a:bodyPr/>
          <a:lstStyle/>
          <a:p>
            <a:r>
              <a:rPr lang="zh-CN" altLang="en-US"/>
              <a:t>单击此处编辑母版标题样式</a:t>
            </a:r>
            <a:endParaRPr lang="en-US"/>
          </a:p>
        </p:txBody>
      </p:sp>
      <p:sp>
        <p:nvSpPr>
          <p:cNvPr id="3" name="竖排文字占位符 2">
            <a:extLst>
              <a:ext uri="{FF2B5EF4-FFF2-40B4-BE49-F238E27FC236}">
                <a16:creationId xmlns:a16="http://schemas.microsoft.com/office/drawing/2014/main" id="{3B9B6FB2-4188-40CE-B8E6-F9FDB1AB661E}"/>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a:extLst>
              <a:ext uri="{FF2B5EF4-FFF2-40B4-BE49-F238E27FC236}">
                <a16:creationId xmlns:a16="http://schemas.microsoft.com/office/drawing/2014/main" id="{C36D3EDA-E227-4B06-A954-EF2884F3B861}"/>
              </a:ext>
            </a:extLst>
          </p:cNvPr>
          <p:cNvSpPr>
            <a:spLocks noGrp="1"/>
          </p:cNvSpPr>
          <p:nvPr>
            <p:ph type="dt" sz="half" idx="10"/>
          </p:nvPr>
        </p:nvSpPr>
        <p:spPr/>
        <p:txBody>
          <a:bodyPr/>
          <a:lstStyle/>
          <a:p>
            <a:fld id="{99A6C20D-3F2E-4772-BBDC-EFC3D85845ED}" type="datetimeFigureOut">
              <a:rPr lang="en-US" smtClean="0"/>
              <a:t>10/11/2021</a:t>
            </a:fld>
            <a:endParaRPr lang="en-US"/>
          </a:p>
        </p:txBody>
      </p:sp>
      <p:sp>
        <p:nvSpPr>
          <p:cNvPr id="5" name="页脚占位符 4">
            <a:extLst>
              <a:ext uri="{FF2B5EF4-FFF2-40B4-BE49-F238E27FC236}">
                <a16:creationId xmlns:a16="http://schemas.microsoft.com/office/drawing/2014/main" id="{31B5316D-E8C1-447F-9455-CE88490FB191}"/>
              </a:ext>
            </a:extLst>
          </p:cNvPr>
          <p:cNvSpPr>
            <a:spLocks noGrp="1"/>
          </p:cNvSpPr>
          <p:nvPr>
            <p:ph type="ftr" sz="quarter" idx="11"/>
          </p:nvPr>
        </p:nvSpPr>
        <p:spPr/>
        <p:txBody>
          <a:bodyPr/>
          <a:lstStyle/>
          <a:p>
            <a:endParaRPr lang="en-US"/>
          </a:p>
        </p:txBody>
      </p:sp>
      <p:sp>
        <p:nvSpPr>
          <p:cNvPr id="6" name="灯片编号占位符 5">
            <a:extLst>
              <a:ext uri="{FF2B5EF4-FFF2-40B4-BE49-F238E27FC236}">
                <a16:creationId xmlns:a16="http://schemas.microsoft.com/office/drawing/2014/main" id="{C2EFF6C4-2FE6-4995-A204-ADEB66D2EB68}"/>
              </a:ext>
            </a:extLst>
          </p:cNvPr>
          <p:cNvSpPr>
            <a:spLocks noGrp="1"/>
          </p:cNvSpPr>
          <p:nvPr>
            <p:ph type="sldNum" sz="quarter" idx="12"/>
          </p:nvPr>
        </p:nvSpPr>
        <p:spPr/>
        <p:txBody>
          <a:bodyPr/>
          <a:lstStyle/>
          <a:p>
            <a:fld id="{8245423A-A828-4953-ACC7-D8A04DA18B98}" type="slidenum">
              <a:rPr lang="en-US" smtClean="0"/>
              <a:t>‹#›</a:t>
            </a:fld>
            <a:endParaRPr lang="en-US"/>
          </a:p>
        </p:txBody>
      </p:sp>
    </p:spTree>
    <p:extLst>
      <p:ext uri="{BB962C8B-B14F-4D97-AF65-F5344CB8AC3E}">
        <p14:creationId xmlns:p14="http://schemas.microsoft.com/office/powerpoint/2010/main" val="28118707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40CEBC0-45B3-4124-A2A1-E179C22E085F}"/>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a:p>
        </p:txBody>
      </p:sp>
      <p:sp>
        <p:nvSpPr>
          <p:cNvPr id="3" name="竖排文字占位符 2">
            <a:extLst>
              <a:ext uri="{FF2B5EF4-FFF2-40B4-BE49-F238E27FC236}">
                <a16:creationId xmlns:a16="http://schemas.microsoft.com/office/drawing/2014/main" id="{EBDE0828-8B63-41FD-9387-0F1481398091}"/>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a:extLst>
              <a:ext uri="{FF2B5EF4-FFF2-40B4-BE49-F238E27FC236}">
                <a16:creationId xmlns:a16="http://schemas.microsoft.com/office/drawing/2014/main" id="{DAE64F04-C702-4C31-AFB2-951A0EBDFC11}"/>
              </a:ext>
            </a:extLst>
          </p:cNvPr>
          <p:cNvSpPr>
            <a:spLocks noGrp="1"/>
          </p:cNvSpPr>
          <p:nvPr>
            <p:ph type="dt" sz="half" idx="10"/>
          </p:nvPr>
        </p:nvSpPr>
        <p:spPr/>
        <p:txBody>
          <a:bodyPr/>
          <a:lstStyle/>
          <a:p>
            <a:fld id="{99A6C20D-3F2E-4772-BBDC-EFC3D85845ED}" type="datetimeFigureOut">
              <a:rPr lang="en-US" smtClean="0"/>
              <a:t>10/11/2021</a:t>
            </a:fld>
            <a:endParaRPr lang="en-US"/>
          </a:p>
        </p:txBody>
      </p:sp>
      <p:sp>
        <p:nvSpPr>
          <p:cNvPr id="5" name="页脚占位符 4">
            <a:extLst>
              <a:ext uri="{FF2B5EF4-FFF2-40B4-BE49-F238E27FC236}">
                <a16:creationId xmlns:a16="http://schemas.microsoft.com/office/drawing/2014/main" id="{3505BE70-B931-498E-81A9-8CAAD03D7B57}"/>
              </a:ext>
            </a:extLst>
          </p:cNvPr>
          <p:cNvSpPr>
            <a:spLocks noGrp="1"/>
          </p:cNvSpPr>
          <p:nvPr>
            <p:ph type="ftr" sz="quarter" idx="11"/>
          </p:nvPr>
        </p:nvSpPr>
        <p:spPr/>
        <p:txBody>
          <a:bodyPr/>
          <a:lstStyle/>
          <a:p>
            <a:endParaRPr lang="en-US"/>
          </a:p>
        </p:txBody>
      </p:sp>
      <p:sp>
        <p:nvSpPr>
          <p:cNvPr id="6" name="灯片编号占位符 5">
            <a:extLst>
              <a:ext uri="{FF2B5EF4-FFF2-40B4-BE49-F238E27FC236}">
                <a16:creationId xmlns:a16="http://schemas.microsoft.com/office/drawing/2014/main" id="{02C245E9-6602-4A8D-B36E-0071E880AF6C}"/>
              </a:ext>
            </a:extLst>
          </p:cNvPr>
          <p:cNvSpPr>
            <a:spLocks noGrp="1"/>
          </p:cNvSpPr>
          <p:nvPr>
            <p:ph type="sldNum" sz="quarter" idx="12"/>
          </p:nvPr>
        </p:nvSpPr>
        <p:spPr/>
        <p:txBody>
          <a:bodyPr/>
          <a:lstStyle/>
          <a:p>
            <a:fld id="{8245423A-A828-4953-ACC7-D8A04DA18B98}" type="slidenum">
              <a:rPr lang="en-US" smtClean="0"/>
              <a:t>‹#›</a:t>
            </a:fld>
            <a:endParaRPr lang="en-US"/>
          </a:p>
        </p:txBody>
      </p:sp>
    </p:spTree>
    <p:extLst>
      <p:ext uri="{BB962C8B-B14F-4D97-AF65-F5344CB8AC3E}">
        <p14:creationId xmlns:p14="http://schemas.microsoft.com/office/powerpoint/2010/main" val="14454576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DFFE3D8-3F84-4B61-948F-7778F92FEE93}"/>
              </a:ext>
            </a:extLst>
          </p:cNvPr>
          <p:cNvSpPr>
            <a:spLocks noGrp="1"/>
          </p:cNvSpPr>
          <p:nvPr>
            <p:ph type="title"/>
          </p:nvPr>
        </p:nvSpPr>
        <p:spPr/>
        <p:txBody>
          <a:bodyPr/>
          <a:lstStyle/>
          <a:p>
            <a:r>
              <a:rPr lang="zh-CN" altLang="en-US"/>
              <a:t>单击此处编辑母版标题样式</a:t>
            </a:r>
            <a:endParaRPr lang="en-US"/>
          </a:p>
        </p:txBody>
      </p:sp>
      <p:sp>
        <p:nvSpPr>
          <p:cNvPr id="3" name="内容占位符 2">
            <a:extLst>
              <a:ext uri="{FF2B5EF4-FFF2-40B4-BE49-F238E27FC236}">
                <a16:creationId xmlns:a16="http://schemas.microsoft.com/office/drawing/2014/main" id="{6BC4C64C-B0E8-4A36-A631-CD7782D90997}"/>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a:extLst>
              <a:ext uri="{FF2B5EF4-FFF2-40B4-BE49-F238E27FC236}">
                <a16:creationId xmlns:a16="http://schemas.microsoft.com/office/drawing/2014/main" id="{C437E809-8C43-4F10-B31C-569CD61AF858}"/>
              </a:ext>
            </a:extLst>
          </p:cNvPr>
          <p:cNvSpPr>
            <a:spLocks noGrp="1"/>
          </p:cNvSpPr>
          <p:nvPr>
            <p:ph type="dt" sz="half" idx="10"/>
          </p:nvPr>
        </p:nvSpPr>
        <p:spPr/>
        <p:txBody>
          <a:bodyPr/>
          <a:lstStyle/>
          <a:p>
            <a:fld id="{99A6C20D-3F2E-4772-BBDC-EFC3D85845ED}" type="datetimeFigureOut">
              <a:rPr lang="en-US" smtClean="0"/>
              <a:t>10/11/2021</a:t>
            </a:fld>
            <a:endParaRPr lang="en-US"/>
          </a:p>
        </p:txBody>
      </p:sp>
      <p:sp>
        <p:nvSpPr>
          <p:cNvPr id="5" name="页脚占位符 4">
            <a:extLst>
              <a:ext uri="{FF2B5EF4-FFF2-40B4-BE49-F238E27FC236}">
                <a16:creationId xmlns:a16="http://schemas.microsoft.com/office/drawing/2014/main" id="{3A05AAC4-2FEE-417B-890C-2639737D425F}"/>
              </a:ext>
            </a:extLst>
          </p:cNvPr>
          <p:cNvSpPr>
            <a:spLocks noGrp="1"/>
          </p:cNvSpPr>
          <p:nvPr>
            <p:ph type="ftr" sz="quarter" idx="11"/>
          </p:nvPr>
        </p:nvSpPr>
        <p:spPr/>
        <p:txBody>
          <a:bodyPr/>
          <a:lstStyle/>
          <a:p>
            <a:endParaRPr lang="en-US"/>
          </a:p>
        </p:txBody>
      </p:sp>
      <p:sp>
        <p:nvSpPr>
          <p:cNvPr id="6" name="灯片编号占位符 5">
            <a:extLst>
              <a:ext uri="{FF2B5EF4-FFF2-40B4-BE49-F238E27FC236}">
                <a16:creationId xmlns:a16="http://schemas.microsoft.com/office/drawing/2014/main" id="{324D4B6F-384F-4DA3-9B4C-66F4E03D7FA7}"/>
              </a:ext>
            </a:extLst>
          </p:cNvPr>
          <p:cNvSpPr>
            <a:spLocks noGrp="1"/>
          </p:cNvSpPr>
          <p:nvPr>
            <p:ph type="sldNum" sz="quarter" idx="12"/>
          </p:nvPr>
        </p:nvSpPr>
        <p:spPr/>
        <p:txBody>
          <a:bodyPr/>
          <a:lstStyle/>
          <a:p>
            <a:fld id="{8245423A-A828-4953-ACC7-D8A04DA18B98}" type="slidenum">
              <a:rPr lang="en-US" smtClean="0"/>
              <a:t>‹#›</a:t>
            </a:fld>
            <a:endParaRPr lang="en-US"/>
          </a:p>
        </p:txBody>
      </p:sp>
    </p:spTree>
    <p:extLst>
      <p:ext uri="{BB962C8B-B14F-4D97-AF65-F5344CB8AC3E}">
        <p14:creationId xmlns:p14="http://schemas.microsoft.com/office/powerpoint/2010/main" val="5010852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FA6EAB9-EFB7-4125-85FE-35CC8579D383}"/>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a:p>
        </p:txBody>
      </p:sp>
      <p:sp>
        <p:nvSpPr>
          <p:cNvPr id="3" name="文本占位符 2">
            <a:extLst>
              <a:ext uri="{FF2B5EF4-FFF2-40B4-BE49-F238E27FC236}">
                <a16:creationId xmlns:a16="http://schemas.microsoft.com/office/drawing/2014/main" id="{420F65C3-5CA6-42BE-9B76-D73CBA2E913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E261F446-E734-4FEF-A039-A697E719DB29}"/>
              </a:ext>
            </a:extLst>
          </p:cNvPr>
          <p:cNvSpPr>
            <a:spLocks noGrp="1"/>
          </p:cNvSpPr>
          <p:nvPr>
            <p:ph type="dt" sz="half" idx="10"/>
          </p:nvPr>
        </p:nvSpPr>
        <p:spPr/>
        <p:txBody>
          <a:bodyPr/>
          <a:lstStyle/>
          <a:p>
            <a:fld id="{99A6C20D-3F2E-4772-BBDC-EFC3D85845ED}" type="datetimeFigureOut">
              <a:rPr lang="en-US" smtClean="0"/>
              <a:t>10/11/2021</a:t>
            </a:fld>
            <a:endParaRPr lang="en-US"/>
          </a:p>
        </p:txBody>
      </p:sp>
      <p:sp>
        <p:nvSpPr>
          <p:cNvPr id="5" name="页脚占位符 4">
            <a:extLst>
              <a:ext uri="{FF2B5EF4-FFF2-40B4-BE49-F238E27FC236}">
                <a16:creationId xmlns:a16="http://schemas.microsoft.com/office/drawing/2014/main" id="{8897CAA4-4FFB-49C2-AABC-40A9ACF9E5B9}"/>
              </a:ext>
            </a:extLst>
          </p:cNvPr>
          <p:cNvSpPr>
            <a:spLocks noGrp="1"/>
          </p:cNvSpPr>
          <p:nvPr>
            <p:ph type="ftr" sz="quarter" idx="11"/>
          </p:nvPr>
        </p:nvSpPr>
        <p:spPr/>
        <p:txBody>
          <a:bodyPr/>
          <a:lstStyle/>
          <a:p>
            <a:endParaRPr lang="en-US"/>
          </a:p>
        </p:txBody>
      </p:sp>
      <p:sp>
        <p:nvSpPr>
          <p:cNvPr id="6" name="灯片编号占位符 5">
            <a:extLst>
              <a:ext uri="{FF2B5EF4-FFF2-40B4-BE49-F238E27FC236}">
                <a16:creationId xmlns:a16="http://schemas.microsoft.com/office/drawing/2014/main" id="{5DA2C1BB-A78E-4ABA-B60B-AA458A794053}"/>
              </a:ext>
            </a:extLst>
          </p:cNvPr>
          <p:cNvSpPr>
            <a:spLocks noGrp="1"/>
          </p:cNvSpPr>
          <p:nvPr>
            <p:ph type="sldNum" sz="quarter" idx="12"/>
          </p:nvPr>
        </p:nvSpPr>
        <p:spPr/>
        <p:txBody>
          <a:bodyPr/>
          <a:lstStyle/>
          <a:p>
            <a:fld id="{8245423A-A828-4953-ACC7-D8A04DA18B98}" type="slidenum">
              <a:rPr lang="en-US" smtClean="0"/>
              <a:t>‹#›</a:t>
            </a:fld>
            <a:endParaRPr lang="en-US"/>
          </a:p>
        </p:txBody>
      </p:sp>
    </p:spTree>
    <p:extLst>
      <p:ext uri="{BB962C8B-B14F-4D97-AF65-F5344CB8AC3E}">
        <p14:creationId xmlns:p14="http://schemas.microsoft.com/office/powerpoint/2010/main" val="15389799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D2E2986-66B2-4246-8DE3-00A7A8A9DE9E}"/>
              </a:ext>
            </a:extLst>
          </p:cNvPr>
          <p:cNvSpPr>
            <a:spLocks noGrp="1"/>
          </p:cNvSpPr>
          <p:nvPr>
            <p:ph type="title"/>
          </p:nvPr>
        </p:nvSpPr>
        <p:spPr/>
        <p:txBody>
          <a:bodyPr/>
          <a:lstStyle/>
          <a:p>
            <a:r>
              <a:rPr lang="zh-CN" altLang="en-US"/>
              <a:t>单击此处编辑母版标题样式</a:t>
            </a:r>
            <a:endParaRPr lang="en-US"/>
          </a:p>
        </p:txBody>
      </p:sp>
      <p:sp>
        <p:nvSpPr>
          <p:cNvPr id="3" name="内容占位符 2">
            <a:extLst>
              <a:ext uri="{FF2B5EF4-FFF2-40B4-BE49-F238E27FC236}">
                <a16:creationId xmlns:a16="http://schemas.microsoft.com/office/drawing/2014/main" id="{58D016CF-E413-4F50-B53D-EC271DBA4426}"/>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内容占位符 3">
            <a:extLst>
              <a:ext uri="{FF2B5EF4-FFF2-40B4-BE49-F238E27FC236}">
                <a16:creationId xmlns:a16="http://schemas.microsoft.com/office/drawing/2014/main" id="{0F2087CF-7D1B-4B4D-BBFC-9F8B72333B92}"/>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日期占位符 4">
            <a:extLst>
              <a:ext uri="{FF2B5EF4-FFF2-40B4-BE49-F238E27FC236}">
                <a16:creationId xmlns:a16="http://schemas.microsoft.com/office/drawing/2014/main" id="{070B2B14-D384-4A3F-802A-311FC8042104}"/>
              </a:ext>
            </a:extLst>
          </p:cNvPr>
          <p:cNvSpPr>
            <a:spLocks noGrp="1"/>
          </p:cNvSpPr>
          <p:nvPr>
            <p:ph type="dt" sz="half" idx="10"/>
          </p:nvPr>
        </p:nvSpPr>
        <p:spPr/>
        <p:txBody>
          <a:bodyPr/>
          <a:lstStyle/>
          <a:p>
            <a:fld id="{99A6C20D-3F2E-4772-BBDC-EFC3D85845ED}" type="datetimeFigureOut">
              <a:rPr lang="en-US" smtClean="0"/>
              <a:t>10/11/2021</a:t>
            </a:fld>
            <a:endParaRPr lang="en-US"/>
          </a:p>
        </p:txBody>
      </p:sp>
      <p:sp>
        <p:nvSpPr>
          <p:cNvPr id="6" name="页脚占位符 5">
            <a:extLst>
              <a:ext uri="{FF2B5EF4-FFF2-40B4-BE49-F238E27FC236}">
                <a16:creationId xmlns:a16="http://schemas.microsoft.com/office/drawing/2014/main" id="{9CA1BF9C-951E-4D1B-A53E-85FDF2F6DAE9}"/>
              </a:ext>
            </a:extLst>
          </p:cNvPr>
          <p:cNvSpPr>
            <a:spLocks noGrp="1"/>
          </p:cNvSpPr>
          <p:nvPr>
            <p:ph type="ftr" sz="quarter" idx="11"/>
          </p:nvPr>
        </p:nvSpPr>
        <p:spPr/>
        <p:txBody>
          <a:bodyPr/>
          <a:lstStyle/>
          <a:p>
            <a:endParaRPr lang="en-US"/>
          </a:p>
        </p:txBody>
      </p:sp>
      <p:sp>
        <p:nvSpPr>
          <p:cNvPr id="7" name="灯片编号占位符 6">
            <a:extLst>
              <a:ext uri="{FF2B5EF4-FFF2-40B4-BE49-F238E27FC236}">
                <a16:creationId xmlns:a16="http://schemas.microsoft.com/office/drawing/2014/main" id="{321E1A2F-66DF-4060-A303-F6C7699569B8}"/>
              </a:ext>
            </a:extLst>
          </p:cNvPr>
          <p:cNvSpPr>
            <a:spLocks noGrp="1"/>
          </p:cNvSpPr>
          <p:nvPr>
            <p:ph type="sldNum" sz="quarter" idx="12"/>
          </p:nvPr>
        </p:nvSpPr>
        <p:spPr/>
        <p:txBody>
          <a:bodyPr/>
          <a:lstStyle/>
          <a:p>
            <a:fld id="{8245423A-A828-4953-ACC7-D8A04DA18B98}" type="slidenum">
              <a:rPr lang="en-US" smtClean="0"/>
              <a:t>‹#›</a:t>
            </a:fld>
            <a:endParaRPr lang="en-US"/>
          </a:p>
        </p:txBody>
      </p:sp>
    </p:spTree>
    <p:extLst>
      <p:ext uri="{BB962C8B-B14F-4D97-AF65-F5344CB8AC3E}">
        <p14:creationId xmlns:p14="http://schemas.microsoft.com/office/powerpoint/2010/main" val="40395348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7A32DA5-8C19-4809-B1B0-1117AE606018}"/>
              </a:ext>
            </a:extLst>
          </p:cNvPr>
          <p:cNvSpPr>
            <a:spLocks noGrp="1"/>
          </p:cNvSpPr>
          <p:nvPr>
            <p:ph type="title"/>
          </p:nvPr>
        </p:nvSpPr>
        <p:spPr>
          <a:xfrm>
            <a:off x="839788" y="365125"/>
            <a:ext cx="10515600" cy="1325563"/>
          </a:xfrm>
        </p:spPr>
        <p:txBody>
          <a:bodyPr/>
          <a:lstStyle/>
          <a:p>
            <a:r>
              <a:rPr lang="zh-CN" altLang="en-US"/>
              <a:t>单击此处编辑母版标题样式</a:t>
            </a:r>
            <a:endParaRPr lang="en-US"/>
          </a:p>
        </p:txBody>
      </p:sp>
      <p:sp>
        <p:nvSpPr>
          <p:cNvPr id="3" name="文本占位符 2">
            <a:extLst>
              <a:ext uri="{FF2B5EF4-FFF2-40B4-BE49-F238E27FC236}">
                <a16:creationId xmlns:a16="http://schemas.microsoft.com/office/drawing/2014/main" id="{2974123E-A277-42B8-9433-0D842AF5291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F84669A2-33E9-498C-9947-A58E25A2E693}"/>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文本占位符 4">
            <a:extLst>
              <a:ext uri="{FF2B5EF4-FFF2-40B4-BE49-F238E27FC236}">
                <a16:creationId xmlns:a16="http://schemas.microsoft.com/office/drawing/2014/main" id="{08CC8818-A53B-43BD-8A2C-E7893C72603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1946D14D-0CFB-4458-9D6C-4BD471EDD6CA}"/>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日期占位符 6">
            <a:extLst>
              <a:ext uri="{FF2B5EF4-FFF2-40B4-BE49-F238E27FC236}">
                <a16:creationId xmlns:a16="http://schemas.microsoft.com/office/drawing/2014/main" id="{BE5E38CE-D363-47FA-859B-5EDB4CFCAD19}"/>
              </a:ext>
            </a:extLst>
          </p:cNvPr>
          <p:cNvSpPr>
            <a:spLocks noGrp="1"/>
          </p:cNvSpPr>
          <p:nvPr>
            <p:ph type="dt" sz="half" idx="10"/>
          </p:nvPr>
        </p:nvSpPr>
        <p:spPr/>
        <p:txBody>
          <a:bodyPr/>
          <a:lstStyle/>
          <a:p>
            <a:fld id="{99A6C20D-3F2E-4772-BBDC-EFC3D85845ED}" type="datetimeFigureOut">
              <a:rPr lang="en-US" smtClean="0"/>
              <a:t>10/11/2021</a:t>
            </a:fld>
            <a:endParaRPr lang="en-US"/>
          </a:p>
        </p:txBody>
      </p:sp>
      <p:sp>
        <p:nvSpPr>
          <p:cNvPr id="8" name="页脚占位符 7">
            <a:extLst>
              <a:ext uri="{FF2B5EF4-FFF2-40B4-BE49-F238E27FC236}">
                <a16:creationId xmlns:a16="http://schemas.microsoft.com/office/drawing/2014/main" id="{DE739240-C8E0-4F80-9C89-80E26C17A9E8}"/>
              </a:ext>
            </a:extLst>
          </p:cNvPr>
          <p:cNvSpPr>
            <a:spLocks noGrp="1"/>
          </p:cNvSpPr>
          <p:nvPr>
            <p:ph type="ftr" sz="quarter" idx="11"/>
          </p:nvPr>
        </p:nvSpPr>
        <p:spPr/>
        <p:txBody>
          <a:bodyPr/>
          <a:lstStyle/>
          <a:p>
            <a:endParaRPr lang="en-US"/>
          </a:p>
        </p:txBody>
      </p:sp>
      <p:sp>
        <p:nvSpPr>
          <p:cNvPr id="9" name="灯片编号占位符 8">
            <a:extLst>
              <a:ext uri="{FF2B5EF4-FFF2-40B4-BE49-F238E27FC236}">
                <a16:creationId xmlns:a16="http://schemas.microsoft.com/office/drawing/2014/main" id="{A39B49C6-F17B-436B-BB4E-67951E8D5238}"/>
              </a:ext>
            </a:extLst>
          </p:cNvPr>
          <p:cNvSpPr>
            <a:spLocks noGrp="1"/>
          </p:cNvSpPr>
          <p:nvPr>
            <p:ph type="sldNum" sz="quarter" idx="12"/>
          </p:nvPr>
        </p:nvSpPr>
        <p:spPr/>
        <p:txBody>
          <a:bodyPr/>
          <a:lstStyle/>
          <a:p>
            <a:fld id="{8245423A-A828-4953-ACC7-D8A04DA18B98}" type="slidenum">
              <a:rPr lang="en-US" smtClean="0"/>
              <a:t>‹#›</a:t>
            </a:fld>
            <a:endParaRPr lang="en-US"/>
          </a:p>
        </p:txBody>
      </p:sp>
    </p:spTree>
    <p:extLst>
      <p:ext uri="{BB962C8B-B14F-4D97-AF65-F5344CB8AC3E}">
        <p14:creationId xmlns:p14="http://schemas.microsoft.com/office/powerpoint/2010/main" val="24936062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C241641-5914-4673-90BF-60E18C719A92}"/>
              </a:ext>
            </a:extLst>
          </p:cNvPr>
          <p:cNvSpPr>
            <a:spLocks noGrp="1"/>
          </p:cNvSpPr>
          <p:nvPr>
            <p:ph type="title"/>
          </p:nvPr>
        </p:nvSpPr>
        <p:spPr/>
        <p:txBody>
          <a:bodyPr/>
          <a:lstStyle/>
          <a:p>
            <a:r>
              <a:rPr lang="zh-CN" altLang="en-US"/>
              <a:t>单击此处编辑母版标题样式</a:t>
            </a:r>
            <a:endParaRPr lang="en-US"/>
          </a:p>
        </p:txBody>
      </p:sp>
      <p:sp>
        <p:nvSpPr>
          <p:cNvPr id="3" name="日期占位符 2">
            <a:extLst>
              <a:ext uri="{FF2B5EF4-FFF2-40B4-BE49-F238E27FC236}">
                <a16:creationId xmlns:a16="http://schemas.microsoft.com/office/drawing/2014/main" id="{774599AD-75B0-4CA9-A8B7-7BE562373BF8}"/>
              </a:ext>
            </a:extLst>
          </p:cNvPr>
          <p:cNvSpPr>
            <a:spLocks noGrp="1"/>
          </p:cNvSpPr>
          <p:nvPr>
            <p:ph type="dt" sz="half" idx="10"/>
          </p:nvPr>
        </p:nvSpPr>
        <p:spPr/>
        <p:txBody>
          <a:bodyPr/>
          <a:lstStyle/>
          <a:p>
            <a:fld id="{99A6C20D-3F2E-4772-BBDC-EFC3D85845ED}" type="datetimeFigureOut">
              <a:rPr lang="en-US" smtClean="0"/>
              <a:t>10/11/2021</a:t>
            </a:fld>
            <a:endParaRPr lang="en-US"/>
          </a:p>
        </p:txBody>
      </p:sp>
      <p:sp>
        <p:nvSpPr>
          <p:cNvPr id="4" name="页脚占位符 3">
            <a:extLst>
              <a:ext uri="{FF2B5EF4-FFF2-40B4-BE49-F238E27FC236}">
                <a16:creationId xmlns:a16="http://schemas.microsoft.com/office/drawing/2014/main" id="{14175DA0-073B-44B2-99E4-B3E9A1EC7DF9}"/>
              </a:ext>
            </a:extLst>
          </p:cNvPr>
          <p:cNvSpPr>
            <a:spLocks noGrp="1"/>
          </p:cNvSpPr>
          <p:nvPr>
            <p:ph type="ftr" sz="quarter" idx="11"/>
          </p:nvPr>
        </p:nvSpPr>
        <p:spPr/>
        <p:txBody>
          <a:bodyPr/>
          <a:lstStyle/>
          <a:p>
            <a:endParaRPr lang="en-US"/>
          </a:p>
        </p:txBody>
      </p:sp>
      <p:sp>
        <p:nvSpPr>
          <p:cNvPr id="5" name="灯片编号占位符 4">
            <a:extLst>
              <a:ext uri="{FF2B5EF4-FFF2-40B4-BE49-F238E27FC236}">
                <a16:creationId xmlns:a16="http://schemas.microsoft.com/office/drawing/2014/main" id="{C580E3C3-00E1-424C-BDEF-43A781FBE76A}"/>
              </a:ext>
            </a:extLst>
          </p:cNvPr>
          <p:cNvSpPr>
            <a:spLocks noGrp="1"/>
          </p:cNvSpPr>
          <p:nvPr>
            <p:ph type="sldNum" sz="quarter" idx="12"/>
          </p:nvPr>
        </p:nvSpPr>
        <p:spPr/>
        <p:txBody>
          <a:bodyPr/>
          <a:lstStyle/>
          <a:p>
            <a:fld id="{8245423A-A828-4953-ACC7-D8A04DA18B98}" type="slidenum">
              <a:rPr lang="en-US" smtClean="0"/>
              <a:t>‹#›</a:t>
            </a:fld>
            <a:endParaRPr lang="en-US"/>
          </a:p>
        </p:txBody>
      </p:sp>
    </p:spTree>
    <p:extLst>
      <p:ext uri="{BB962C8B-B14F-4D97-AF65-F5344CB8AC3E}">
        <p14:creationId xmlns:p14="http://schemas.microsoft.com/office/powerpoint/2010/main" val="13344729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B89661FC-043F-46B3-94D0-175FBACD434E}"/>
              </a:ext>
            </a:extLst>
          </p:cNvPr>
          <p:cNvSpPr>
            <a:spLocks noGrp="1"/>
          </p:cNvSpPr>
          <p:nvPr>
            <p:ph type="dt" sz="half" idx="10"/>
          </p:nvPr>
        </p:nvSpPr>
        <p:spPr/>
        <p:txBody>
          <a:bodyPr/>
          <a:lstStyle/>
          <a:p>
            <a:fld id="{99A6C20D-3F2E-4772-BBDC-EFC3D85845ED}" type="datetimeFigureOut">
              <a:rPr lang="en-US" smtClean="0"/>
              <a:t>10/11/2021</a:t>
            </a:fld>
            <a:endParaRPr lang="en-US"/>
          </a:p>
        </p:txBody>
      </p:sp>
      <p:sp>
        <p:nvSpPr>
          <p:cNvPr id="3" name="页脚占位符 2">
            <a:extLst>
              <a:ext uri="{FF2B5EF4-FFF2-40B4-BE49-F238E27FC236}">
                <a16:creationId xmlns:a16="http://schemas.microsoft.com/office/drawing/2014/main" id="{424BF8CA-184C-499F-BBC3-84FE0FAC15AE}"/>
              </a:ext>
            </a:extLst>
          </p:cNvPr>
          <p:cNvSpPr>
            <a:spLocks noGrp="1"/>
          </p:cNvSpPr>
          <p:nvPr>
            <p:ph type="ftr" sz="quarter" idx="11"/>
          </p:nvPr>
        </p:nvSpPr>
        <p:spPr/>
        <p:txBody>
          <a:bodyPr/>
          <a:lstStyle/>
          <a:p>
            <a:endParaRPr lang="en-US"/>
          </a:p>
        </p:txBody>
      </p:sp>
      <p:sp>
        <p:nvSpPr>
          <p:cNvPr id="4" name="灯片编号占位符 3">
            <a:extLst>
              <a:ext uri="{FF2B5EF4-FFF2-40B4-BE49-F238E27FC236}">
                <a16:creationId xmlns:a16="http://schemas.microsoft.com/office/drawing/2014/main" id="{B5C1D6C3-7BB1-43EA-8BE2-589A1B1526BD}"/>
              </a:ext>
            </a:extLst>
          </p:cNvPr>
          <p:cNvSpPr>
            <a:spLocks noGrp="1"/>
          </p:cNvSpPr>
          <p:nvPr>
            <p:ph type="sldNum" sz="quarter" idx="12"/>
          </p:nvPr>
        </p:nvSpPr>
        <p:spPr/>
        <p:txBody>
          <a:bodyPr/>
          <a:lstStyle/>
          <a:p>
            <a:fld id="{8245423A-A828-4953-ACC7-D8A04DA18B98}" type="slidenum">
              <a:rPr lang="en-US" smtClean="0"/>
              <a:t>‹#›</a:t>
            </a:fld>
            <a:endParaRPr lang="en-US"/>
          </a:p>
        </p:txBody>
      </p:sp>
    </p:spTree>
    <p:extLst>
      <p:ext uri="{BB962C8B-B14F-4D97-AF65-F5344CB8AC3E}">
        <p14:creationId xmlns:p14="http://schemas.microsoft.com/office/powerpoint/2010/main" val="18936528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B1BDC88-6050-4C78-BEFC-45D4209FC952}"/>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a:p>
        </p:txBody>
      </p:sp>
      <p:sp>
        <p:nvSpPr>
          <p:cNvPr id="3" name="内容占位符 2">
            <a:extLst>
              <a:ext uri="{FF2B5EF4-FFF2-40B4-BE49-F238E27FC236}">
                <a16:creationId xmlns:a16="http://schemas.microsoft.com/office/drawing/2014/main" id="{B1949721-52CF-4C67-A349-52C5AA6BF3B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文本占位符 3">
            <a:extLst>
              <a:ext uri="{FF2B5EF4-FFF2-40B4-BE49-F238E27FC236}">
                <a16:creationId xmlns:a16="http://schemas.microsoft.com/office/drawing/2014/main" id="{2FA11D03-6717-456C-9C40-BAAD152CA6D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BC759FFD-05DB-4E7D-B3DB-FDD5CB4204EF}"/>
              </a:ext>
            </a:extLst>
          </p:cNvPr>
          <p:cNvSpPr>
            <a:spLocks noGrp="1"/>
          </p:cNvSpPr>
          <p:nvPr>
            <p:ph type="dt" sz="half" idx="10"/>
          </p:nvPr>
        </p:nvSpPr>
        <p:spPr/>
        <p:txBody>
          <a:bodyPr/>
          <a:lstStyle/>
          <a:p>
            <a:fld id="{99A6C20D-3F2E-4772-BBDC-EFC3D85845ED}" type="datetimeFigureOut">
              <a:rPr lang="en-US" smtClean="0"/>
              <a:t>10/11/2021</a:t>
            </a:fld>
            <a:endParaRPr lang="en-US"/>
          </a:p>
        </p:txBody>
      </p:sp>
      <p:sp>
        <p:nvSpPr>
          <p:cNvPr id="6" name="页脚占位符 5">
            <a:extLst>
              <a:ext uri="{FF2B5EF4-FFF2-40B4-BE49-F238E27FC236}">
                <a16:creationId xmlns:a16="http://schemas.microsoft.com/office/drawing/2014/main" id="{4F358588-38C2-4859-ACE7-2E592B66722F}"/>
              </a:ext>
            </a:extLst>
          </p:cNvPr>
          <p:cNvSpPr>
            <a:spLocks noGrp="1"/>
          </p:cNvSpPr>
          <p:nvPr>
            <p:ph type="ftr" sz="quarter" idx="11"/>
          </p:nvPr>
        </p:nvSpPr>
        <p:spPr/>
        <p:txBody>
          <a:bodyPr/>
          <a:lstStyle/>
          <a:p>
            <a:endParaRPr lang="en-US"/>
          </a:p>
        </p:txBody>
      </p:sp>
      <p:sp>
        <p:nvSpPr>
          <p:cNvPr id="7" name="灯片编号占位符 6">
            <a:extLst>
              <a:ext uri="{FF2B5EF4-FFF2-40B4-BE49-F238E27FC236}">
                <a16:creationId xmlns:a16="http://schemas.microsoft.com/office/drawing/2014/main" id="{4C5ED300-5914-44C8-B7E9-FB2DE27B5C56}"/>
              </a:ext>
            </a:extLst>
          </p:cNvPr>
          <p:cNvSpPr>
            <a:spLocks noGrp="1"/>
          </p:cNvSpPr>
          <p:nvPr>
            <p:ph type="sldNum" sz="quarter" idx="12"/>
          </p:nvPr>
        </p:nvSpPr>
        <p:spPr/>
        <p:txBody>
          <a:bodyPr/>
          <a:lstStyle/>
          <a:p>
            <a:fld id="{8245423A-A828-4953-ACC7-D8A04DA18B98}" type="slidenum">
              <a:rPr lang="en-US" smtClean="0"/>
              <a:t>‹#›</a:t>
            </a:fld>
            <a:endParaRPr lang="en-US"/>
          </a:p>
        </p:txBody>
      </p:sp>
    </p:spTree>
    <p:extLst>
      <p:ext uri="{BB962C8B-B14F-4D97-AF65-F5344CB8AC3E}">
        <p14:creationId xmlns:p14="http://schemas.microsoft.com/office/powerpoint/2010/main" val="34202672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D9E35F7-E578-45BE-8109-C5F413B68B02}"/>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a:p>
        </p:txBody>
      </p:sp>
      <p:sp>
        <p:nvSpPr>
          <p:cNvPr id="3" name="图片占位符 2">
            <a:extLst>
              <a:ext uri="{FF2B5EF4-FFF2-40B4-BE49-F238E27FC236}">
                <a16:creationId xmlns:a16="http://schemas.microsoft.com/office/drawing/2014/main" id="{2F480C7D-8EDE-4102-8A14-B928B31A77C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文本占位符 3">
            <a:extLst>
              <a:ext uri="{FF2B5EF4-FFF2-40B4-BE49-F238E27FC236}">
                <a16:creationId xmlns:a16="http://schemas.microsoft.com/office/drawing/2014/main" id="{AEDB2F54-3104-4AE5-B6E4-9C0878FB3CD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56137B65-4AE2-45F6-8819-358BE6413940}"/>
              </a:ext>
            </a:extLst>
          </p:cNvPr>
          <p:cNvSpPr>
            <a:spLocks noGrp="1"/>
          </p:cNvSpPr>
          <p:nvPr>
            <p:ph type="dt" sz="half" idx="10"/>
          </p:nvPr>
        </p:nvSpPr>
        <p:spPr/>
        <p:txBody>
          <a:bodyPr/>
          <a:lstStyle/>
          <a:p>
            <a:fld id="{99A6C20D-3F2E-4772-BBDC-EFC3D85845ED}" type="datetimeFigureOut">
              <a:rPr lang="en-US" smtClean="0"/>
              <a:t>10/11/2021</a:t>
            </a:fld>
            <a:endParaRPr lang="en-US"/>
          </a:p>
        </p:txBody>
      </p:sp>
      <p:sp>
        <p:nvSpPr>
          <p:cNvPr id="6" name="页脚占位符 5">
            <a:extLst>
              <a:ext uri="{FF2B5EF4-FFF2-40B4-BE49-F238E27FC236}">
                <a16:creationId xmlns:a16="http://schemas.microsoft.com/office/drawing/2014/main" id="{10D2AE29-628E-403A-9289-531093A9BD03}"/>
              </a:ext>
            </a:extLst>
          </p:cNvPr>
          <p:cNvSpPr>
            <a:spLocks noGrp="1"/>
          </p:cNvSpPr>
          <p:nvPr>
            <p:ph type="ftr" sz="quarter" idx="11"/>
          </p:nvPr>
        </p:nvSpPr>
        <p:spPr/>
        <p:txBody>
          <a:bodyPr/>
          <a:lstStyle/>
          <a:p>
            <a:endParaRPr lang="en-US"/>
          </a:p>
        </p:txBody>
      </p:sp>
      <p:sp>
        <p:nvSpPr>
          <p:cNvPr id="7" name="灯片编号占位符 6">
            <a:extLst>
              <a:ext uri="{FF2B5EF4-FFF2-40B4-BE49-F238E27FC236}">
                <a16:creationId xmlns:a16="http://schemas.microsoft.com/office/drawing/2014/main" id="{53122DF8-EC2F-40B4-82EB-EFD01155D66C}"/>
              </a:ext>
            </a:extLst>
          </p:cNvPr>
          <p:cNvSpPr>
            <a:spLocks noGrp="1"/>
          </p:cNvSpPr>
          <p:nvPr>
            <p:ph type="sldNum" sz="quarter" idx="12"/>
          </p:nvPr>
        </p:nvSpPr>
        <p:spPr/>
        <p:txBody>
          <a:bodyPr/>
          <a:lstStyle/>
          <a:p>
            <a:fld id="{8245423A-A828-4953-ACC7-D8A04DA18B98}" type="slidenum">
              <a:rPr lang="en-US" smtClean="0"/>
              <a:t>‹#›</a:t>
            </a:fld>
            <a:endParaRPr lang="en-US"/>
          </a:p>
        </p:txBody>
      </p:sp>
    </p:spTree>
    <p:extLst>
      <p:ext uri="{BB962C8B-B14F-4D97-AF65-F5344CB8AC3E}">
        <p14:creationId xmlns:p14="http://schemas.microsoft.com/office/powerpoint/2010/main" val="26830269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03D6F5DC-A91D-4129-A3E8-603B4091588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a:p>
        </p:txBody>
      </p:sp>
      <p:sp>
        <p:nvSpPr>
          <p:cNvPr id="3" name="文本占位符 2">
            <a:extLst>
              <a:ext uri="{FF2B5EF4-FFF2-40B4-BE49-F238E27FC236}">
                <a16:creationId xmlns:a16="http://schemas.microsoft.com/office/drawing/2014/main" id="{9C543C11-1581-4311-AA29-7B5A8ED1E97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a:extLst>
              <a:ext uri="{FF2B5EF4-FFF2-40B4-BE49-F238E27FC236}">
                <a16:creationId xmlns:a16="http://schemas.microsoft.com/office/drawing/2014/main" id="{6D1BDA18-AD79-43AB-973C-C55DA952A9E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9A6C20D-3F2E-4772-BBDC-EFC3D85845ED}" type="datetimeFigureOut">
              <a:rPr lang="en-US" smtClean="0"/>
              <a:t>10/11/2021</a:t>
            </a:fld>
            <a:endParaRPr lang="en-US"/>
          </a:p>
        </p:txBody>
      </p:sp>
      <p:sp>
        <p:nvSpPr>
          <p:cNvPr id="5" name="页脚占位符 4">
            <a:extLst>
              <a:ext uri="{FF2B5EF4-FFF2-40B4-BE49-F238E27FC236}">
                <a16:creationId xmlns:a16="http://schemas.microsoft.com/office/drawing/2014/main" id="{1C9223B8-4523-4E3E-892E-E2597B5A481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灯片编号占位符 5">
            <a:extLst>
              <a:ext uri="{FF2B5EF4-FFF2-40B4-BE49-F238E27FC236}">
                <a16:creationId xmlns:a16="http://schemas.microsoft.com/office/drawing/2014/main" id="{F95FE898-8F10-4C46-8302-70F2CEB1FA9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45423A-A828-4953-ACC7-D8A04DA18B98}" type="slidenum">
              <a:rPr lang="en-US" smtClean="0"/>
              <a:t>‹#›</a:t>
            </a:fld>
            <a:endParaRPr lang="en-US"/>
          </a:p>
        </p:txBody>
      </p:sp>
    </p:spTree>
    <p:extLst>
      <p:ext uri="{BB962C8B-B14F-4D97-AF65-F5344CB8AC3E}">
        <p14:creationId xmlns:p14="http://schemas.microsoft.com/office/powerpoint/2010/main" val="26788134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4BE7037-0455-4F27-AC52-1F5B62380438}"/>
              </a:ext>
            </a:extLst>
          </p:cNvPr>
          <p:cNvSpPr>
            <a:spLocks noGrp="1"/>
          </p:cNvSpPr>
          <p:nvPr>
            <p:ph type="ctrTitle"/>
          </p:nvPr>
        </p:nvSpPr>
        <p:spPr>
          <a:xfrm>
            <a:off x="1524000" y="2126216"/>
            <a:ext cx="9144000" cy="2387600"/>
          </a:xfrm>
        </p:spPr>
        <p:txBody>
          <a:bodyPr>
            <a:normAutofit fontScale="90000"/>
          </a:bodyPr>
          <a:lstStyle/>
          <a:p>
            <a:r>
              <a:rPr lang="en-US" b="1" dirty="0"/>
              <a:t>Analytics affected by URSP enforcement</a:t>
            </a:r>
            <a:br>
              <a:rPr lang="en-US" b="1" dirty="0"/>
            </a:br>
            <a:endParaRPr lang="en-US" b="1" dirty="0"/>
          </a:p>
        </p:txBody>
      </p:sp>
      <p:sp>
        <p:nvSpPr>
          <p:cNvPr id="3" name="副标题 2">
            <a:extLst>
              <a:ext uri="{FF2B5EF4-FFF2-40B4-BE49-F238E27FC236}">
                <a16:creationId xmlns:a16="http://schemas.microsoft.com/office/drawing/2014/main" id="{2B62F1EB-D8A2-44A3-963E-9B51C3BB8663}"/>
              </a:ext>
            </a:extLst>
          </p:cNvPr>
          <p:cNvSpPr>
            <a:spLocks noGrp="1"/>
          </p:cNvSpPr>
          <p:nvPr>
            <p:ph type="subTitle" idx="1"/>
          </p:nvPr>
        </p:nvSpPr>
        <p:spPr>
          <a:xfrm>
            <a:off x="135835" y="178905"/>
            <a:ext cx="6076122" cy="207396"/>
          </a:xfrm>
        </p:spPr>
        <p:txBody>
          <a:bodyPr>
            <a:noAutofit/>
          </a:bodyPr>
          <a:lstStyle/>
          <a:p>
            <a:r>
              <a:rPr lang="en-GB" dirty="0"/>
              <a:t>3GPP TSG-WG SA2 Meeting #147E e-meeting </a:t>
            </a:r>
            <a:endParaRPr lang="en-US" dirty="0"/>
          </a:p>
        </p:txBody>
      </p:sp>
      <p:sp>
        <p:nvSpPr>
          <p:cNvPr id="4" name="副标题 2">
            <a:extLst>
              <a:ext uri="{FF2B5EF4-FFF2-40B4-BE49-F238E27FC236}">
                <a16:creationId xmlns:a16="http://schemas.microsoft.com/office/drawing/2014/main" id="{21EC0F5C-62AA-4D8D-9215-8B7EEBD10BA2}"/>
              </a:ext>
            </a:extLst>
          </p:cNvPr>
          <p:cNvSpPr txBox="1">
            <a:spLocks/>
          </p:cNvSpPr>
          <p:nvPr/>
        </p:nvSpPr>
        <p:spPr>
          <a:xfrm>
            <a:off x="165651" y="546936"/>
            <a:ext cx="4608443" cy="20739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a:t> </a:t>
            </a:r>
            <a:r>
              <a:rPr lang="en-GB" dirty="0" err="1"/>
              <a:t>Elbonia</a:t>
            </a:r>
            <a:r>
              <a:rPr lang="en-GB" dirty="0"/>
              <a:t>, October 18th - 22th, 2021</a:t>
            </a:r>
            <a:endParaRPr lang="en-US" dirty="0"/>
          </a:p>
        </p:txBody>
      </p:sp>
      <p:sp>
        <p:nvSpPr>
          <p:cNvPr id="5" name="矩形 4">
            <a:extLst>
              <a:ext uri="{FF2B5EF4-FFF2-40B4-BE49-F238E27FC236}">
                <a16:creationId xmlns:a16="http://schemas.microsoft.com/office/drawing/2014/main" id="{A24DBA63-6CB9-4402-B0FD-DA9604EDCC28}"/>
              </a:ext>
            </a:extLst>
          </p:cNvPr>
          <p:cNvSpPr/>
          <p:nvPr/>
        </p:nvSpPr>
        <p:spPr>
          <a:xfrm>
            <a:off x="10405071" y="155468"/>
            <a:ext cx="1664238" cy="461665"/>
          </a:xfrm>
          <a:prstGeom prst="rect">
            <a:avLst/>
          </a:prstGeom>
        </p:spPr>
        <p:txBody>
          <a:bodyPr wrap="none">
            <a:spAutoFit/>
          </a:bodyPr>
          <a:lstStyle/>
          <a:p>
            <a:r>
              <a:rPr lang="en-GB" sz="2400">
                <a:ea typeface="宋体" panose="02010600030101010101" pitchFamily="2" charset="-122"/>
              </a:rPr>
              <a:t>S2-2107362</a:t>
            </a:r>
            <a:endParaRPr lang="en-US" sz="2400" dirty="0"/>
          </a:p>
        </p:txBody>
      </p:sp>
      <p:sp>
        <p:nvSpPr>
          <p:cNvPr id="6" name="矩形 5">
            <a:extLst>
              <a:ext uri="{FF2B5EF4-FFF2-40B4-BE49-F238E27FC236}">
                <a16:creationId xmlns:a16="http://schemas.microsoft.com/office/drawing/2014/main" id="{BAD3869C-438A-498A-9632-A2CACD5892E0}"/>
              </a:ext>
            </a:extLst>
          </p:cNvPr>
          <p:cNvSpPr/>
          <p:nvPr/>
        </p:nvSpPr>
        <p:spPr>
          <a:xfrm>
            <a:off x="5330079" y="4144484"/>
            <a:ext cx="1037463" cy="461665"/>
          </a:xfrm>
          <a:prstGeom prst="rect">
            <a:avLst/>
          </a:prstGeom>
        </p:spPr>
        <p:txBody>
          <a:bodyPr wrap="none">
            <a:spAutoFit/>
          </a:bodyPr>
          <a:lstStyle/>
          <a:p>
            <a:r>
              <a:rPr lang="en-GB" sz="2400" b="1" dirty="0">
                <a:latin typeface="Times New Roman" panose="02020603050405020304" pitchFamily="18" charset="0"/>
                <a:ea typeface="宋体" panose="02010600030101010101" pitchFamily="2" charset="-122"/>
              </a:rPr>
              <a:t>OPPO</a:t>
            </a:r>
            <a:endParaRPr lang="en-US" sz="2400" dirty="0"/>
          </a:p>
        </p:txBody>
      </p:sp>
    </p:spTree>
    <p:extLst>
      <p:ext uri="{BB962C8B-B14F-4D97-AF65-F5344CB8AC3E}">
        <p14:creationId xmlns:p14="http://schemas.microsoft.com/office/powerpoint/2010/main" val="20290477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537E223-0C1D-45E7-8B91-0B7464ADB5C5}"/>
              </a:ext>
            </a:extLst>
          </p:cNvPr>
          <p:cNvSpPr>
            <a:spLocks noGrp="1"/>
          </p:cNvSpPr>
          <p:nvPr>
            <p:ph type="title"/>
          </p:nvPr>
        </p:nvSpPr>
        <p:spPr>
          <a:xfrm>
            <a:off x="838200" y="156121"/>
            <a:ext cx="10515600" cy="1016904"/>
          </a:xfrm>
        </p:spPr>
        <p:txBody>
          <a:bodyPr/>
          <a:lstStyle/>
          <a:p>
            <a:r>
              <a:rPr lang="en-US" b="1" dirty="0"/>
              <a:t>Observation</a:t>
            </a:r>
          </a:p>
        </p:txBody>
      </p:sp>
      <p:sp>
        <p:nvSpPr>
          <p:cNvPr id="3" name="内容占位符 2">
            <a:extLst>
              <a:ext uri="{FF2B5EF4-FFF2-40B4-BE49-F238E27FC236}">
                <a16:creationId xmlns:a16="http://schemas.microsoft.com/office/drawing/2014/main" id="{50C6DBDC-4194-460C-B0C6-67E3EFC325A2}"/>
              </a:ext>
            </a:extLst>
          </p:cNvPr>
          <p:cNvSpPr>
            <a:spLocks noGrp="1"/>
          </p:cNvSpPr>
          <p:nvPr>
            <p:ph idx="1"/>
          </p:nvPr>
        </p:nvSpPr>
        <p:spPr>
          <a:xfrm>
            <a:off x="838200" y="1333638"/>
            <a:ext cx="10515600" cy="4351338"/>
          </a:xfrm>
        </p:spPr>
        <p:txBody>
          <a:bodyPr>
            <a:noAutofit/>
          </a:bodyPr>
          <a:lstStyle/>
          <a:p>
            <a:pPr>
              <a:spcBef>
                <a:spcPts val="300"/>
              </a:spcBef>
              <a:spcAft>
                <a:spcPts val="300"/>
              </a:spcAft>
            </a:pPr>
            <a:r>
              <a:rPr lang="en-GB" sz="2200" dirty="0"/>
              <a:t>Although the URSP rule is the key to associate application to slice(s), whether and how the configured URSP rules are enforced is self-contained, i.e., neither Application layer nor 5GC aware it. </a:t>
            </a:r>
          </a:p>
          <a:p>
            <a:pPr>
              <a:spcBef>
                <a:spcPts val="300"/>
              </a:spcBef>
              <a:spcAft>
                <a:spcPts val="300"/>
              </a:spcAft>
            </a:pPr>
            <a:r>
              <a:rPr lang="en-GB" sz="2200" dirty="0"/>
              <a:t>Based on sub-clause 6.6.2.3 in TS 23.503, the UE may associate the application traffic to different PDU session/slice per time, location, configuration, etc. Also, as described in sub-clause 4.2.3 in TS 24.526, UE shall ignore the unknown or unexpected URSP rules when evaluating the URSP rules to associate an application to a PDU session/slice. S</a:t>
            </a:r>
            <a:r>
              <a:rPr lang="en-US" altLang="zh-CN" sz="2200" dirty="0"/>
              <a:t>pacifically, </a:t>
            </a:r>
            <a:endParaRPr lang="en-GB" sz="2200" dirty="0"/>
          </a:p>
          <a:p>
            <a:pPr marL="898525" lvl="1" indent="-441325">
              <a:spcBef>
                <a:spcPts val="300"/>
              </a:spcBef>
              <a:spcAft>
                <a:spcPts val="300"/>
              </a:spcAft>
              <a:buFont typeface="Wingdings" panose="05000000000000000000" pitchFamily="2" charset="2"/>
              <a:buChar char="Ø"/>
            </a:pPr>
            <a:r>
              <a:rPr lang="en-US" altLang="zh-CN" sz="2200" dirty="0"/>
              <a:t>The enforcement of updated URSP is by</a:t>
            </a:r>
            <a:r>
              <a:rPr lang="zh-CN" altLang="en-US" sz="2200" dirty="0"/>
              <a:t> </a:t>
            </a:r>
            <a:r>
              <a:rPr lang="en-US" altLang="zh-CN" sz="2200" dirty="0"/>
              <a:t>UE implementation. E.g. some of UEs may enforce the new URSP immediately, some may enforce it when the UE goes into CM-IDLE.</a:t>
            </a:r>
          </a:p>
          <a:p>
            <a:pPr marL="898525" lvl="1" indent="-441325">
              <a:spcBef>
                <a:spcPts val="300"/>
              </a:spcBef>
              <a:spcAft>
                <a:spcPts val="300"/>
              </a:spcAft>
              <a:buFont typeface="Wingdings" panose="05000000000000000000" pitchFamily="2" charset="2"/>
              <a:buChar char="Ø"/>
            </a:pPr>
            <a:r>
              <a:rPr lang="en-US" altLang="zh-CN" sz="2200" dirty="0"/>
              <a:t>The parameters in Traffic Descriptor may not be identified by UE, then the UE will ignore the URSP rule without any notification to network side. For example, the Application Identifier is defined by MNO and some of the UE may not identify it.</a:t>
            </a:r>
          </a:p>
          <a:p>
            <a:pPr marL="898525" lvl="1" indent="-441325">
              <a:spcBef>
                <a:spcPts val="300"/>
              </a:spcBef>
              <a:spcAft>
                <a:spcPts val="300"/>
              </a:spcAft>
              <a:buFont typeface="Wingdings" panose="05000000000000000000" pitchFamily="2" charset="2"/>
              <a:buChar char="Ø"/>
            </a:pPr>
            <a:r>
              <a:rPr lang="en-US" altLang="zh-CN" sz="2200" dirty="0"/>
              <a:t>There can be multiple RSDs in one URSP rule, it is unsure by network which RSD is used for PDU session association</a:t>
            </a:r>
            <a:endParaRPr lang="zh-CN" altLang="en-US" sz="2200" dirty="0"/>
          </a:p>
          <a:p>
            <a:endParaRPr lang="en-US" sz="2200" dirty="0"/>
          </a:p>
        </p:txBody>
      </p:sp>
    </p:spTree>
    <p:extLst>
      <p:ext uri="{BB962C8B-B14F-4D97-AF65-F5344CB8AC3E}">
        <p14:creationId xmlns:p14="http://schemas.microsoft.com/office/powerpoint/2010/main" val="4774445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B2A7637-2215-4D42-A04E-5B78894C7D8E}"/>
              </a:ext>
            </a:extLst>
          </p:cNvPr>
          <p:cNvSpPr>
            <a:spLocks noGrp="1"/>
          </p:cNvSpPr>
          <p:nvPr>
            <p:ph type="title"/>
          </p:nvPr>
        </p:nvSpPr>
        <p:spPr>
          <a:xfrm>
            <a:off x="838200" y="156119"/>
            <a:ext cx="10515600" cy="1325563"/>
          </a:xfrm>
        </p:spPr>
        <p:txBody>
          <a:bodyPr/>
          <a:lstStyle/>
          <a:p>
            <a:r>
              <a:rPr lang="en-US" b="1" dirty="0"/>
              <a:t>Proposal</a:t>
            </a:r>
          </a:p>
        </p:txBody>
      </p:sp>
      <p:sp>
        <p:nvSpPr>
          <p:cNvPr id="3" name="内容占位符 2">
            <a:extLst>
              <a:ext uri="{FF2B5EF4-FFF2-40B4-BE49-F238E27FC236}">
                <a16:creationId xmlns:a16="http://schemas.microsoft.com/office/drawing/2014/main" id="{F091B604-F784-4D31-BFBA-CD1E8170DD71}"/>
              </a:ext>
            </a:extLst>
          </p:cNvPr>
          <p:cNvSpPr>
            <a:spLocks noGrp="1"/>
          </p:cNvSpPr>
          <p:nvPr>
            <p:ph idx="1"/>
          </p:nvPr>
        </p:nvSpPr>
        <p:spPr>
          <a:xfrm>
            <a:off x="838200" y="1938836"/>
            <a:ext cx="10515600" cy="4351338"/>
          </a:xfrm>
        </p:spPr>
        <p:txBody>
          <a:bodyPr/>
          <a:lstStyle/>
          <a:p>
            <a:pPr marL="444500" indent="-444500">
              <a:buNone/>
            </a:pPr>
            <a:r>
              <a:rPr lang="en-US" dirty="0"/>
              <a:t>1)  Clarify in 23.288 (S2-2107365), for the analytics of statistics/predictions per slice (i.e. analytics ID set to “Service Experience”), it is assumed the UE will register to the slice and/or associate the application to the slice.</a:t>
            </a:r>
          </a:p>
          <a:p>
            <a:pPr marL="444500" indent="-444500">
              <a:buNone/>
            </a:pPr>
            <a:r>
              <a:rPr lang="en-US" dirty="0"/>
              <a:t>2)  For R18 study, take the issue of URSP policy enforcement to be considered when studying any analytics assuming the URSP should be enforced by UE.</a:t>
            </a:r>
          </a:p>
        </p:txBody>
      </p:sp>
    </p:spTree>
    <p:extLst>
      <p:ext uri="{BB962C8B-B14F-4D97-AF65-F5344CB8AC3E}">
        <p14:creationId xmlns:p14="http://schemas.microsoft.com/office/powerpoint/2010/main" val="1396043405"/>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TotalTime>
  <Words>318</Words>
  <Application>Microsoft Office PowerPoint</Application>
  <PresentationFormat>宽屏</PresentationFormat>
  <Paragraphs>14</Paragraphs>
  <Slides>3</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vt:i4>
      </vt:variant>
    </vt:vector>
  </HeadingPairs>
  <TitlesOfParts>
    <vt:vector size="12" baseType="lpstr">
      <vt:lpstr>等线</vt:lpstr>
      <vt:lpstr>等线 Light</vt:lpstr>
      <vt:lpstr>宋体</vt:lpstr>
      <vt:lpstr>Arial</vt:lpstr>
      <vt:lpstr>Calibri</vt:lpstr>
      <vt:lpstr>Calibri Light</vt:lpstr>
      <vt:lpstr>Times New Roman</vt:lpstr>
      <vt:lpstr>Wingdings</vt:lpstr>
      <vt:lpstr>Office 主题​​</vt:lpstr>
      <vt:lpstr>Analytics affected by URSP enforcement </vt:lpstr>
      <vt:lpstr>Observation</vt:lpstr>
      <vt:lpstr>Proposal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Yang Xu</dc:creator>
  <cp:lastModifiedBy>Yang Xu</cp:lastModifiedBy>
  <cp:revision>6</cp:revision>
  <dcterms:created xsi:type="dcterms:W3CDTF">2021-10-11T07:32:26Z</dcterms:created>
  <dcterms:modified xsi:type="dcterms:W3CDTF">2021-10-11T08:18:06Z</dcterms:modified>
</cp:coreProperties>
</file>