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3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3" d="100"/>
          <a:sy n="123" d="100"/>
        </p:scale>
        <p:origin x="9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52A1744C-0FF4-4F21-BD25-BDF131480B5E}"/>
    <pc:docChg chg="modSld modMainMaster">
      <pc:chgData name="Peter Hedman" userId="9d7636b6-4faa-495a-bb5d-794ad338fcd7" providerId="ADAL" clId="{52A1744C-0FF4-4F21-BD25-BDF131480B5E}" dt="2021-10-11T15:44:32.065" v="104" actId="6549"/>
      <pc:docMkLst>
        <pc:docMk/>
      </pc:docMkLst>
      <pc:sldChg chg="modSp mod">
        <pc:chgData name="Peter Hedman" userId="9d7636b6-4faa-495a-bb5d-794ad338fcd7" providerId="ADAL" clId="{52A1744C-0FF4-4F21-BD25-BDF131480B5E}" dt="2021-10-11T15:43:19.659" v="75" actId="6549"/>
        <pc:sldMkLst>
          <pc:docMk/>
          <pc:sldMk cId="2355700947" sldId="789"/>
        </pc:sldMkLst>
        <pc:spChg chg="mod">
          <ac:chgData name="Peter Hedman" userId="9d7636b6-4faa-495a-bb5d-794ad338fcd7" providerId="ADAL" clId="{52A1744C-0FF4-4F21-BD25-BDF131480B5E}" dt="2021-10-11T15:42:01.190" v="47" actId="6549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Peter Hedman" userId="9d7636b6-4faa-495a-bb5d-794ad338fcd7" providerId="ADAL" clId="{52A1744C-0FF4-4F21-BD25-BDF131480B5E}" dt="2021-10-11T15:43:19.659" v="75" actId="6549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Peter Hedman" userId="9d7636b6-4faa-495a-bb5d-794ad338fcd7" providerId="ADAL" clId="{52A1744C-0FF4-4F21-BD25-BDF131480B5E}" dt="2021-10-11T15:42:11.233" v="53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Peter Hedman" userId="9d7636b6-4faa-495a-bb5d-794ad338fcd7" providerId="ADAL" clId="{52A1744C-0FF4-4F21-BD25-BDF131480B5E}" dt="2021-10-11T15:43:40.960" v="77"/>
        <pc:sldMkLst>
          <pc:docMk/>
          <pc:sldMk cId="785222574" sldId="793"/>
        </pc:sldMkLst>
        <pc:spChg chg="mod">
          <ac:chgData name="Peter Hedman" userId="9d7636b6-4faa-495a-bb5d-794ad338fcd7" providerId="ADAL" clId="{52A1744C-0FF4-4F21-BD25-BDF131480B5E}" dt="2021-10-11T15:43:40.960" v="77"/>
          <ac:spMkLst>
            <pc:docMk/>
            <pc:sldMk cId="785222574" sldId="793"/>
            <ac:spMk id="5" creationId="{15D28A3F-B4FD-414F-9637-F7C890005039}"/>
          </ac:spMkLst>
        </pc:spChg>
      </pc:sldChg>
      <pc:sldChg chg="modSp mod">
        <pc:chgData name="Peter Hedman" userId="9d7636b6-4faa-495a-bb5d-794ad338fcd7" providerId="ADAL" clId="{52A1744C-0FF4-4F21-BD25-BDF131480B5E}" dt="2021-10-11T15:44:32.065" v="104" actId="6549"/>
        <pc:sldMkLst>
          <pc:docMk/>
          <pc:sldMk cId="1346523741" sldId="794"/>
        </pc:sldMkLst>
        <pc:spChg chg="mod">
          <ac:chgData name="Peter Hedman" userId="9d7636b6-4faa-495a-bb5d-794ad338fcd7" providerId="ADAL" clId="{52A1744C-0FF4-4F21-BD25-BDF131480B5E}" dt="2021-10-11T15:44:01.752" v="79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52A1744C-0FF4-4F21-BD25-BDF131480B5E}" dt="2021-10-11T15:44:32.065" v="104" actId="6549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52A1744C-0FF4-4F21-BD25-BDF131480B5E}" dt="2021-10-11T15:44:08.969" v="85" actId="6549"/>
          <ac:graphicFrameMkLst>
            <pc:docMk/>
            <pc:sldMk cId="1346523741" sldId="794"/>
            <ac:graphicFrameMk id="7" creationId="{D2970AFE-B232-4D1A-9858-C354F5BDD7C2}"/>
          </ac:graphicFrameMkLst>
        </pc:graphicFrameChg>
      </pc:sldChg>
      <pc:sldMasterChg chg="modSp mod modSldLayout">
        <pc:chgData name="Peter Hedman" userId="9d7636b6-4faa-495a-bb5d-794ad338fcd7" providerId="ADAL" clId="{52A1744C-0FF4-4F21-BD25-BDF131480B5E}" dt="2021-10-11T15:11:32.517" v="45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52A1744C-0FF4-4F21-BD25-BDF131480B5E}" dt="2021-10-11T15:11:32.517" v="45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52A1744C-0FF4-4F21-BD25-BDF131480B5E}" dt="2021-10-11T15:11:12.628" v="26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52A1744C-0FF4-4F21-BD25-BDF131480B5E}" dt="2021-10-11T15:11:12.628" v="26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52A1744C-0FF4-4F21-BD25-BDF131480B5E}" dt="2021-10-11T15:10:45.260" v="7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#147E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18 – 22 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S2-2107190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WG2#147E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18 – 22 October,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SA2#147E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</a:t>
            </a:r>
            <a:r>
              <a:rPr lang="en-US" altLang="de-DE" sz="1200" kern="0" dirty="0" err="1"/>
              <a:t>LSes</a:t>
            </a:r>
            <a:r>
              <a:rPr lang="en-US" altLang="de-DE" sz="1200" kern="0" dirty="0"/>
              <a:t> sent from SA2#147e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CRs agreed addressing </a:t>
            </a:r>
            <a:r>
              <a:rPr lang="en-US" altLang="zh-CN" sz="1200" kern="0" dirty="0" err="1"/>
              <a:t>xyz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agreed to </a:t>
            </a:r>
            <a:r>
              <a:rPr lang="en-US" altLang="de-DE" sz="1200" kern="0" dirty="0" err="1"/>
              <a:t>xyz</a:t>
            </a:r>
            <a:endParaRPr lang="en-US" altLang="de-DE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 to 23.50x agreed related to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07153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SA2#146E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agreed to </a:t>
            </a:r>
            <a:r>
              <a:rPr lang="en-US" altLang="de-DE" sz="1200" kern="0" dirty="0" err="1"/>
              <a:t>xyz</a:t>
            </a:r>
            <a:endParaRPr lang="en-US" altLang="de-DE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agreed to </a:t>
            </a:r>
            <a:r>
              <a:rPr lang="en-US" altLang="de-DE" sz="1200" kern="0" dirty="0" err="1"/>
              <a:t>xyz</a:t>
            </a:r>
            <a:endParaRPr lang="en-US" altLang="de-DE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202422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eNPN status after SA2#145E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CRs the RAN impacts are SIB related for changes related to Key issues 1, 3 and 4; </a:t>
            </a:r>
            <a:br>
              <a:rPr lang="en-US" sz="1050" dirty="0"/>
            </a:br>
            <a:r>
              <a:rPr lang="en-US" sz="1050" dirty="0"/>
              <a:t>new RRC indication for solutions related to Key issues 4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functionality related to support of Credentials Holder, support of IMS voice and emergency, and support for UE onboarding.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sv-SE" sz="1050" dirty="0"/>
              <a:t>SA3 feedback expected on e.g. Onboarding architrecture related to DCS and CP provisioning </a:t>
            </a:r>
            <a:r>
              <a:rPr lang="en-US" sz="1050" dirty="0"/>
              <a:t>of credentials for NSSAA and/or secondary authentication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(SA2#147E)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including changes required to support input from other WGs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SA#94e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SA#92-e: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 be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changes related to Key issues 1, 3 and 4; new RRC indication for solutions related to Key issues 4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Corrections, and alignments with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435345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41220</TotalTime>
  <Words>448</Words>
  <Application>Microsoft Office PowerPoint</Application>
  <PresentationFormat>On-screen Show (4:3)</PresentationFormat>
  <Paragraphs>80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SA2#147E (1/3)</vt:lpstr>
      <vt:lpstr>eNPN status after SA2#146E (2/3)</vt:lpstr>
      <vt:lpstr>eNPN status after SA2#145E (3/3)</vt:lpstr>
      <vt:lpstr>eNPN Status at SA#94e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1709</cp:revision>
  <dcterms:created xsi:type="dcterms:W3CDTF">2008-08-30T09:32:10Z</dcterms:created>
  <dcterms:modified xsi:type="dcterms:W3CDTF">2021-10-11T15:44:40Z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