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03" r:id="rId3"/>
    <p:sldId id="807" r:id="rId4"/>
    <p:sldId id="808" r:id="rId5"/>
    <p:sldId id="809" r:id="rId6"/>
    <p:sldId id="804" r:id="rId7"/>
    <p:sldId id="805" r:id="rId8"/>
    <p:sldId id="80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586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70967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63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#147E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18 – 22,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S2-2107128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S2-21xxxxx)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337214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??%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? </a:t>
            </a:r>
            <a:r>
              <a:rPr lang="en-US" altLang="ko-KR" sz="1400"/>
              <a:t>CRs agreed to TS 23.287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?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b="1" smtClean="0"/>
              <a:t>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1448302" y="330560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SA2#146E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(S2-2106531)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772915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RAN2 progress/agreements</a:t>
            </a:r>
            <a:r>
              <a:rPr lang="en-GB" altLang="ko-KR" sz="1400" smtClean="0"/>
              <a:t>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117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95%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RAN2 </a:t>
            </a:r>
            <a:r>
              <a:rPr lang="en-US" altLang="ko-KR" sz="1400" smtClean="0"/>
              <a:t>progress/agreements </a:t>
            </a:r>
            <a:r>
              <a:rPr lang="en-GB" altLang="ko-KR" sz="1400" smtClean="0"/>
              <a:t>regarding </a:t>
            </a:r>
            <a:r>
              <a:rPr lang="en-GB" altLang="ko-KR" sz="1400"/>
              <a:t>NR PC5 DRX operations</a:t>
            </a:r>
            <a:r>
              <a:rPr lang="en-GB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GB" altLang="ko-KR" sz="1400" smtClean="0"/>
              <a:t>The following issue in the exception sheet was discussed with DP proposing ‘no work’, but no conclusion.</a:t>
            </a:r>
            <a:br>
              <a:rPr lang="en-GB" altLang="ko-KR" sz="1400" smtClean="0"/>
            </a:br>
            <a:r>
              <a:rPr lang="en-GB" altLang="ko-KR" sz="1400" i="1" smtClean="0">
                <a:sym typeface="Wingdings" panose="05000000000000000000" pitchFamily="2" charset="2"/>
              </a:rPr>
              <a:t> can be discussed in SA2#147E with companies input if submitted.</a:t>
            </a:r>
            <a:endParaRPr lang="en-GB" altLang="ko-KR" sz="1400" i="1" smtClean="0"/>
          </a:p>
          <a:p>
            <a:pPr marL="898525" lvl="2" indent="-184150">
              <a:spcBef>
                <a:spcPts val="0"/>
              </a:spcBef>
              <a:spcAft>
                <a:spcPts val="100"/>
              </a:spcAft>
            </a:pPr>
            <a:r>
              <a:rPr lang="en-GB" altLang="ko-KR" sz="1200" u="sng" smtClean="0"/>
              <a:t>Whether</a:t>
            </a:r>
            <a:r>
              <a:rPr lang="en-GB" altLang="ko-KR" sz="1200" smtClean="0"/>
              <a:t> </a:t>
            </a:r>
            <a:r>
              <a:rPr lang="en-GB" altLang="ko-KR" sz="1200"/>
              <a:t>the V2X layer exposes transmission schedule information to the V2X application layer and what is the content for the transmission schedule information based on the applied PC5 DRX information/parameters provided by the AS layer to the V2X layer to be defined in RAN2.</a:t>
            </a:r>
            <a:endParaRPr lang="de-DE" altLang="de-DE" sz="12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/>
              <a:t>: </a:t>
            </a:r>
            <a:r>
              <a:rPr lang="en-US" altLang="zh-CN" sz="1400" smtClean="0"/>
              <a:t>Maintenance </a:t>
            </a:r>
            <a:r>
              <a:rPr lang="en-US" altLang="zh-CN" sz="1400"/>
              <a:t>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ko-KR" sz="1400"/>
              <a:t>Sidelink DRX related operation has RAN dependency.</a:t>
            </a:r>
          </a:p>
          <a:p>
            <a:pPr lvl="0"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Contentious </a:t>
            </a:r>
            <a:r>
              <a:rPr lang="de-DE" altLang="ko-KR" sz="1800" b="1"/>
              <a:t>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1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1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28854109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6874</TotalTime>
  <Words>519</Words>
  <Application>Microsoft Office PowerPoint</Application>
  <PresentationFormat>화면 슬라이드 쇼(4:3)</PresentationFormat>
  <Paragraphs>127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Arial 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 ♥ eV2XARC_Ph2 Status Report ♥</vt:lpstr>
      <vt:lpstr>eV2XARC_Ph2 status after SA2#147E</vt:lpstr>
      <vt:lpstr>BACKUP     SA2#146E eV2XARC_Ph2 Status Report (S2-2106531) for information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1526</cp:revision>
  <dcterms:created xsi:type="dcterms:W3CDTF">2008-08-30T09:32:10Z</dcterms:created>
  <dcterms:modified xsi:type="dcterms:W3CDTF">2021-10-10T15:21:57Z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