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802" r:id="rId3"/>
    <p:sldId id="803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99FF"/>
    <a:srgbClr val="FF6699"/>
    <a:srgbClr val="FF3300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17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59603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5070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altLang="ko-KR" sz="1400" b="1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#146E 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r>
              <a:rPr lang="en-US" altLang="ko-KR" sz="1400" b="1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August</a:t>
            </a:r>
            <a:r>
              <a:rPr lang="en-US" altLang="ko-KR" sz="1400" b="1" kern="1200" baseline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400" b="1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16 – 27, 2021</a:t>
            </a:r>
            <a:r>
              <a:rPr lang="nb-NO" altLang="ko-KR" sz="1400" b="1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, </a:t>
            </a:r>
            <a:r>
              <a:rPr lang="nb-NO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6000" y="334106"/>
            <a:ext cx="220371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600" b="1" dirty="0" smtClean="0">
                <a:effectLst/>
                <a:latin typeface="+mn-lt"/>
              </a:rPr>
              <a:t>S2-210xxxx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e-DE" altLang="ko-KR" sz="1200" b="1" kern="1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(revision of S2-2106074)</a:t>
            </a:r>
            <a:endParaRPr lang="en-GB" altLang="en-US" sz="1200" b="1" kern="1200" dirty="0" smtClean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2" descr="https://upload.wikimedia.org/wikipedia/commons/e/e2/Mint-tea.jpg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10947" y="3744238"/>
            <a:ext cx="3924000" cy="261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</a:t>
            </a:r>
            <a:r>
              <a:rPr lang="en-GB" altLang="de-DE" sz="1300">
                <a:solidFill>
                  <a:schemeClr val="bg1"/>
                </a:solidFill>
                <a:latin typeface="+mn-lt"/>
              </a:rPr>
              <a:t>SA </a:t>
            </a:r>
            <a:r>
              <a:rPr lang="en-GB" altLang="de-DE" sz="1300" smtClean="0">
                <a:solidFill>
                  <a:schemeClr val="bg1"/>
                </a:solidFill>
                <a:latin typeface="+mn-lt"/>
              </a:rPr>
              <a:t>WG2#146E</a:t>
            </a:r>
            <a:r>
              <a:rPr lang="en-GB" altLang="de-DE" sz="1300" baseline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Electronic meeting</a:t>
            </a:r>
            <a:r>
              <a:rPr lang="en-GB" altLang="de-DE" sz="1300" baseline="0" smtClean="0">
                <a:solidFill>
                  <a:schemeClr val="bg1"/>
                </a:solidFill>
                <a:latin typeface="+mn-lt"/>
              </a:rPr>
              <a:t>, August 16 – 27, 2021</a:t>
            </a:r>
            <a:endParaRPr lang="en-GB" altLang="de-DE" sz="1300" dirty="0" smtClean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 smtClean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</a:t>
            </a:r>
            <a:r>
              <a:rPr lang="en-GB" altLang="en-US" sz="80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600" b="1" dirty="0"/>
              <a:t>MINT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Hyunsook Kim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LG Electronics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 smtClean="0"/>
              <a:t>MINT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at </a:t>
            </a:r>
            <a:r>
              <a:rPr lang="en-US" altLang="de-DE" sz="2800" b="1" dirty="0" smtClean="0"/>
              <a:t>SA#93-e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271598" y="2551099"/>
            <a:ext cx="8404754" cy="3802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SA#92-e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Starting the normative work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2 CRs agreed to TS 23.501 and TS 23.502 based on </a:t>
            </a:r>
            <a:r>
              <a:rPr lang="en-GB" altLang="ko-KR" sz="1400" dirty="0"/>
              <a:t>CT1 study co</a:t>
            </a:r>
            <a:r>
              <a:rPr lang="en-GB" altLang="ko-KR" sz="1400" dirty="0" smtClean="0"/>
              <a:t>nclusion (TR 24.811).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 smtClean="0"/>
              <a:t>Broadcasts </a:t>
            </a:r>
            <a:r>
              <a:rPr lang="en-GB" altLang="ko-KR" sz="1400" dirty="0"/>
              <a:t>an indication of accessibility for Disaster Roaming service, and optionally, a list of PLMN(s) with Disaster Condition for which Disaster Roaming service is offered by the broadcasting PLMN in the impacted area. </a:t>
            </a:r>
            <a:endParaRPr lang="en-US" sz="14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Next steps: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dirty="0" smtClean="0"/>
              <a:t>Finalize </a:t>
            </a:r>
            <a:r>
              <a:rPr lang="de-DE" altLang="ko-KR" sz="1400" dirty="0"/>
              <a:t>normative </a:t>
            </a:r>
            <a:r>
              <a:rPr lang="de-DE" altLang="ko-KR" sz="1400" dirty="0" smtClean="0"/>
              <a:t>work with the dependencies from other WGs (e.g. SA3, CT1, etc</a:t>
            </a:r>
            <a:r>
              <a:rPr lang="en-US" altLang="zh-CN" sz="1400" dirty="0" smtClean="0"/>
              <a:t>.)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de-DE" altLang="de-DE" sz="1600" dirty="0"/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9981"/>
              </p:ext>
            </p:extLst>
          </p:nvPr>
        </p:nvGraphicFramePr>
        <p:xfrm>
          <a:off x="271598" y="1376362"/>
          <a:ext cx="8634196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42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13743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6997499" cy="787400"/>
          </a:xfrm>
        </p:spPr>
        <p:txBody>
          <a:bodyPr/>
          <a:lstStyle/>
          <a:p>
            <a:r>
              <a:rPr lang="en-US" altLang="ko-KR" sz="2800" b="1" dirty="0"/>
              <a:t>MINT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SA2#146E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5450195"/>
              </p:ext>
            </p:extLst>
          </p:nvPr>
        </p:nvGraphicFramePr>
        <p:xfrm>
          <a:off x="299677" y="1376363"/>
          <a:ext cx="8567698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75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652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10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944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065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Minimization of Service Interruption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50%</a:t>
                      </a:r>
                      <a:endParaRPr lang="en-US" altLang="ko-KR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2021</a:t>
                      </a:r>
                      <a:endParaRPr lang="en-US" altLang="ko-KR" sz="1400" b="1" i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SP-210582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Starting the normative work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2 CRs agreed to TS 23.501 and TS 23.502 based on </a:t>
            </a:r>
            <a:r>
              <a:rPr lang="en-GB" altLang="ko-KR" sz="1400" dirty="0"/>
              <a:t>CT1 study conclusion (TR 24.811</a:t>
            </a:r>
            <a:r>
              <a:rPr lang="en-GB" altLang="ko-KR" sz="1400" dirty="0" smtClean="0"/>
              <a:t>).</a:t>
            </a:r>
            <a:endParaRPr lang="de-DE" alt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ko-KR" sz="1800" b="1" dirty="0" smtClean="0"/>
              <a:t>RAN </a:t>
            </a:r>
            <a:r>
              <a:rPr lang="en-US" altLang="ko-KR" sz="1800" b="1" dirty="0"/>
              <a:t>impacts and dependencies</a:t>
            </a:r>
            <a:r>
              <a:rPr lang="en-US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GB" altLang="ko-KR" sz="1400" dirty="0" smtClean="0"/>
              <a:t>Broadcasts </a:t>
            </a:r>
            <a:r>
              <a:rPr lang="en-GB" altLang="ko-KR" sz="1400" dirty="0"/>
              <a:t>an indication of accessibility for Disaster Roaming service, and optionally, a list of PLMN(s) with Disaster Condition for which Disaster Roaming service is offered by the broadcasting PLMN in the impacted area. </a:t>
            </a:r>
            <a:endParaRPr lang="en-US" altLang="ko-KR" sz="14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Contentious Issue</a:t>
            </a:r>
            <a:r>
              <a:rPr lang="de-DE" altLang="ko-KR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None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800" b="1" dirty="0"/>
              <a:t>Focus for the Next </a:t>
            </a:r>
            <a:r>
              <a:rPr lang="de-DE" altLang="ko-KR" sz="1800" b="1" dirty="0" smtClean="0"/>
              <a:t>Meetings</a:t>
            </a:r>
            <a:endParaRPr lang="de-DE" altLang="ko-KR" sz="18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dirty="0" smtClean="0"/>
              <a:t>SA2#147E and SA2#148E</a:t>
            </a:r>
            <a:r>
              <a:rPr lang="de-DE" altLang="ko-KR" sz="1400" dirty="0" smtClean="0"/>
              <a:t>: </a:t>
            </a:r>
            <a:r>
              <a:rPr lang="en-US" altLang="zh-CN" sz="1400" dirty="0"/>
              <a:t>Finalize </a:t>
            </a:r>
            <a:r>
              <a:rPr lang="de-DE" altLang="ko-KR" sz="1400" dirty="0"/>
              <a:t>normative work with the dependencies from other WGs (e.g. SA3, CT1, etc</a:t>
            </a:r>
            <a:r>
              <a:rPr lang="en-US" altLang="zh-CN" sz="1400" dirty="0"/>
              <a:t>.)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400" dirty="0"/>
          </a:p>
          <a:p>
            <a:pPr marL="984250" lvl="2" indent="-269875">
              <a:spcBef>
                <a:spcPts val="0"/>
              </a:spcBef>
              <a:spcAft>
                <a:spcPts val="0"/>
              </a:spcAft>
            </a:pPr>
            <a:endParaRPr lang="en-US" altLang="zh-CN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123298491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6821</TotalTime>
  <Words>248</Words>
  <Application>Microsoft Office PowerPoint</Application>
  <PresentationFormat>화면 슬라이드 쇼(4:3)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Arial </vt:lpstr>
      <vt:lpstr>宋体</vt:lpstr>
      <vt:lpstr>맑은 고딕</vt:lpstr>
      <vt:lpstr>Arial</vt:lpstr>
      <vt:lpstr>Calibri</vt:lpstr>
      <vt:lpstr>Times New Roman</vt:lpstr>
      <vt:lpstr>Office Theme</vt:lpstr>
      <vt:lpstr> MINT Status Report</vt:lpstr>
      <vt:lpstr>MINT Status at SA#93-e</vt:lpstr>
      <vt:lpstr>MINT status after SA2#146E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Hyunsook (LGE)_S2-2106659</cp:lastModifiedBy>
  <cp:revision>1523</cp:revision>
  <dcterms:created xsi:type="dcterms:W3CDTF">2008-08-30T09:32:10Z</dcterms:created>
  <dcterms:modified xsi:type="dcterms:W3CDTF">2021-08-27T08:28:37Z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</Properties>
</file>