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71" r:id="rId2"/>
  </p:sldMasterIdLst>
  <p:notesMasterIdLst>
    <p:notesMasterId r:id="rId6"/>
  </p:notesMasterIdLst>
  <p:handoutMasterIdLst>
    <p:handoutMasterId r:id="rId7"/>
  </p:handoutMasterIdLst>
  <p:sldIdLst>
    <p:sldId id="303" r:id="rId3"/>
    <p:sldId id="820" r:id="rId4"/>
    <p:sldId id="821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-21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405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053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05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695825" y="324480"/>
            <a:ext cx="23723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S2-2106098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62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90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111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503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296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26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538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29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43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13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23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WG2#146E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Electronic meeting, August 16 – 27, 2021</a:t>
            </a:r>
            <a:endParaRPr lang="en-GB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9DE7-EEE8-497A-97D4-1EB47134F57C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41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/>
              <a:t>5G_ProSe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 smtClean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1800" b="1" dirty="0" smtClean="0">
                <a:latin typeface="Arial" charset="0"/>
              </a:rPr>
              <a:t>Deng </a:t>
            </a:r>
            <a:r>
              <a:rPr lang="en-US" altLang="en-US" sz="1800" b="1" dirty="0" err="1" smtClean="0">
                <a:latin typeface="Arial" charset="0"/>
              </a:rPr>
              <a:t>Qiang</a:t>
            </a:r>
            <a:endParaRPr lang="en-US" altLang="en-US" sz="1800" b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b="1" dirty="0" smtClean="0">
                <a:latin typeface="Arial" charset="0"/>
              </a:rPr>
              <a:t>CATT</a:t>
            </a: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en-GB" altLang="zh-CN" sz="1200" b="1" dirty="0"/>
              <a:t>SA WG2 Meeting #</a:t>
            </a:r>
            <a:r>
              <a:rPr lang="en-GB" altLang="zh-CN" sz="1200" b="1" dirty="0" smtClean="0"/>
              <a:t>146E </a:t>
            </a:r>
            <a:r>
              <a:rPr lang="en-GB" altLang="zh-CN" sz="1200" b="1" dirty="0"/>
              <a:t>(e-meeting</a:t>
            </a:r>
            <a:r>
              <a:rPr lang="en-GB" altLang="zh-CN" sz="1200" b="1" dirty="0" smtClean="0"/>
              <a:t>)</a:t>
            </a:r>
          </a:p>
          <a:p>
            <a:r>
              <a:rPr lang="de-DE" sz="1200" b="1" dirty="0" smtClean="0"/>
              <a:t>August 16 </a:t>
            </a:r>
            <a:r>
              <a:rPr lang="de-DE" sz="1200" b="1" dirty="0"/>
              <a:t>– </a:t>
            </a:r>
            <a:r>
              <a:rPr lang="de-DE" sz="1200" b="1" dirty="0" smtClean="0"/>
              <a:t>27, </a:t>
            </a:r>
            <a:r>
              <a:rPr lang="de-DE" sz="1200" b="1" dirty="0"/>
              <a:t>2021</a:t>
            </a:r>
            <a:endParaRPr lang="sv-SE" altLang="en-US" sz="12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 smtClean="0"/>
              <a:t>5G_ProSe </a:t>
            </a:r>
            <a:r>
              <a:rPr lang="en-GB" altLang="en-US" b="1" dirty="0"/>
              <a:t>Status </a:t>
            </a:r>
            <a:r>
              <a:rPr lang="en-GB" altLang="en-US" b="1" dirty="0" smtClean="0"/>
              <a:t>after SA2#146E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1"/>
          </p:nvPr>
        </p:nvSpPr>
        <p:spPr>
          <a:xfrm>
            <a:off x="271598" y="2318498"/>
            <a:ext cx="8464029" cy="40337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/>
              <a:t>Progress </a:t>
            </a:r>
            <a:r>
              <a:rPr lang="de-DE" altLang="de-DE" sz="1800" dirty="0" smtClean="0"/>
              <a:t>after SA2#146E:</a:t>
            </a:r>
            <a:endParaRPr lang="de-DE" altLang="de-DE" sz="18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41 </a:t>
            </a:r>
            <a:r>
              <a:rPr lang="en-US" altLang="ko-KR" sz="1400" dirty="0" err="1" smtClean="0"/>
              <a:t>pCRs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agreed to TS </a:t>
            </a:r>
            <a:r>
              <a:rPr lang="en-US" altLang="ko-KR" sz="1400" dirty="0" smtClean="0"/>
              <a:t>23.304, 1 CR </a:t>
            </a:r>
            <a:r>
              <a:rPr lang="en-US" altLang="ko-KR" sz="1400" dirty="0"/>
              <a:t>agreed to TS </a:t>
            </a:r>
            <a:r>
              <a:rPr lang="en-US" altLang="ko-KR" sz="1400" dirty="0" smtClean="0"/>
              <a:t>23.501 and </a:t>
            </a:r>
            <a:r>
              <a:rPr lang="en-US" altLang="ko-KR" sz="1400" dirty="0" smtClean="0"/>
              <a:t>2 CRs </a:t>
            </a:r>
            <a:r>
              <a:rPr lang="en-US" altLang="ko-KR" sz="1400" dirty="0"/>
              <a:t>agreed to TS 23.503 related to </a:t>
            </a:r>
            <a:r>
              <a:rPr lang="en-US" altLang="ko-KR" sz="1400" dirty="0" smtClean="0"/>
              <a:t>the concluded key issues.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TS 23.304 is </a:t>
            </a:r>
            <a:r>
              <a:rPr lang="en-US" altLang="ko-KR" sz="1400" dirty="0" smtClean="0"/>
              <a:t>98% </a:t>
            </a:r>
            <a:r>
              <a:rPr lang="en-US" altLang="ko-KR" sz="1400" dirty="0" smtClean="0"/>
              <a:t>complete and sent </a:t>
            </a:r>
            <a:r>
              <a:rPr lang="en-US" altLang="ko-KR" sz="1400" dirty="0"/>
              <a:t>to </a:t>
            </a:r>
            <a:r>
              <a:rPr lang="en-US" altLang="ko-KR" sz="1400" dirty="0" smtClean="0"/>
              <a:t>SA </a:t>
            </a:r>
            <a:r>
              <a:rPr lang="en-US" altLang="ko-KR" sz="1400" dirty="0"/>
              <a:t>for </a:t>
            </a:r>
            <a:r>
              <a:rPr lang="en-US" altLang="ko-KR" sz="1400" dirty="0" smtClean="0"/>
              <a:t>approval.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 smtClean="0"/>
              <a:t>RAN </a:t>
            </a:r>
            <a:r>
              <a:rPr lang="de-DE" altLang="de-DE" sz="18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RAN impacts as per agreed </a:t>
            </a:r>
            <a:r>
              <a:rPr lang="en-US" altLang="zh-CN" sz="1400" dirty="0" smtClean="0"/>
              <a:t>(p)CRs</a:t>
            </a:r>
            <a:r>
              <a:rPr lang="en-GB" altLang="zh-CN" sz="1400" dirty="0" smtClean="0"/>
              <a:t>.</a:t>
            </a:r>
            <a:endParaRPr lang="en-US" altLang="zh-CN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ko-KR" sz="1800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dirty="0" smtClean="0"/>
              <a:t>None</a:t>
            </a:r>
            <a:endParaRPr lang="de-DE" altLang="de-DE" sz="18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ko-KR" sz="1800" dirty="0"/>
              <a:t>Focus for the Next </a:t>
            </a:r>
            <a:r>
              <a:rPr lang="de-DE" altLang="ko-KR" sz="1800" dirty="0" smtClean="0"/>
              <a:t>Meeting</a:t>
            </a:r>
            <a:r>
              <a:rPr lang="de-DE" alt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 smtClean="0"/>
              <a:t>Resolve the left open issues without other WGs dependencies (including identifiers for Relay discovery message, </a:t>
            </a:r>
            <a:r>
              <a:rPr lang="en-US" altLang="zh-CN" sz="1400" dirty="0" err="1" smtClean="0"/>
              <a:t>ProSe</a:t>
            </a:r>
            <a:r>
              <a:rPr lang="en-US" altLang="zh-CN" sz="1400" dirty="0" smtClean="0"/>
              <a:t> identifier definition, mobility restriction in Non-allowed area ) via Cat-F CRs.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Coordinate with RAN </a:t>
            </a:r>
            <a:r>
              <a:rPr lang="en-US" altLang="zh-CN" sz="1400" dirty="0" smtClean="0"/>
              <a:t>WGs and SA3 to </a:t>
            </a:r>
            <a:r>
              <a:rPr lang="en-US" altLang="zh-CN" sz="1400" dirty="0"/>
              <a:t>resolve the </a:t>
            </a:r>
            <a:r>
              <a:rPr lang="en-US" altLang="zh-CN" sz="1400" dirty="0" smtClean="0"/>
              <a:t>RAN and SA3 dependency issues.</a:t>
            </a:r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16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643497"/>
              </p:ext>
            </p:extLst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64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WP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(5G_ProSe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 -&gt;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21</a:t>
                      </a:r>
                      <a:endParaRPr kumimoji="0" lang="en-US" altLang="ko-KR" sz="14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SP-210272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9227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 smtClean="0"/>
              <a:t>5G_ProSe Status </a:t>
            </a:r>
            <a:r>
              <a:rPr lang="en-GB" altLang="en-US" b="1" dirty="0"/>
              <a:t>at </a:t>
            </a:r>
            <a:r>
              <a:rPr lang="en-GB" altLang="en-US" b="1" dirty="0" smtClean="0"/>
              <a:t>SA#93e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1"/>
          </p:nvPr>
        </p:nvSpPr>
        <p:spPr>
          <a:xfrm>
            <a:off x="271598" y="2451848"/>
            <a:ext cx="8464029" cy="329172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400" dirty="0"/>
              <a:t>Progress since </a:t>
            </a:r>
            <a:r>
              <a:rPr lang="de-DE" altLang="de-DE" sz="2400" dirty="0" smtClean="0"/>
              <a:t>SA#92-e</a:t>
            </a:r>
            <a:r>
              <a:rPr lang="de-DE" altLang="de-DE" sz="24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 dirty="0" smtClean="0"/>
              <a:t>TS 23.304 is </a:t>
            </a:r>
            <a:r>
              <a:rPr lang="en-US" altLang="ko-KR" sz="1600" dirty="0" smtClean="0"/>
              <a:t>98% </a:t>
            </a:r>
            <a:r>
              <a:rPr lang="en-US" altLang="ko-KR" sz="1600" dirty="0" smtClean="0"/>
              <a:t>complete and sent to SA for approval.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400" dirty="0" smtClean="0"/>
              <a:t>RAN </a:t>
            </a:r>
            <a:r>
              <a:rPr lang="de-DE" altLang="de-DE" sz="24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 dirty="0"/>
              <a:t>RAN impacts as per agreed </a:t>
            </a:r>
            <a:r>
              <a:rPr lang="en-US" altLang="zh-CN" sz="1600" dirty="0" err="1" smtClean="0"/>
              <a:t>pCRs</a:t>
            </a:r>
            <a:r>
              <a:rPr lang="en-GB" altLang="zh-CN" sz="1600" dirty="0" smtClean="0"/>
              <a:t>.</a:t>
            </a:r>
            <a:endParaRPr lang="en-US" altLang="zh-CN" sz="16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4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 dirty="0"/>
              <a:t>Complete the 5G_ProSe normative </a:t>
            </a:r>
            <a:r>
              <a:rPr lang="en-US" altLang="zh-CN" sz="1600" dirty="0" smtClean="0"/>
              <a:t>work </a:t>
            </a:r>
            <a:r>
              <a:rPr lang="en-GB" altLang="ko-KR" sz="1600" dirty="0"/>
              <a:t>via coordination with </a:t>
            </a:r>
            <a:r>
              <a:rPr lang="en-GB" altLang="ko-KR" sz="1600" dirty="0" smtClean="0"/>
              <a:t>RAN2 and SA3</a:t>
            </a:r>
            <a:r>
              <a:rPr lang="en-US" altLang="zh-CN" sz="16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sz="3200" dirty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16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484712"/>
              </p:ext>
            </p:extLst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16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(5G_ProSe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 -&gt;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21</a:t>
                      </a:r>
                      <a:endParaRPr kumimoji="0" lang="en-US" altLang="ko-KR" sz="14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SP-210272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015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7959</TotalTime>
  <Words>241</Words>
  <Application>Microsoft Office PowerPoint</Application>
  <PresentationFormat>全屏显示(4:3)</PresentationFormat>
  <Paragraphs>47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Office Theme</vt:lpstr>
      <vt:lpstr>自定义设计方案</vt:lpstr>
      <vt:lpstr>5G_ProSe Status Report</vt:lpstr>
      <vt:lpstr>5G_ProSe Status after SA2#146E</vt:lpstr>
      <vt:lpstr>5G_ProSe Status at SA#93e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r12</cp:lastModifiedBy>
  <cp:revision>1562</cp:revision>
  <dcterms:created xsi:type="dcterms:W3CDTF">2008-08-30T09:32:10Z</dcterms:created>
  <dcterms:modified xsi:type="dcterms:W3CDTF">2021-08-30T01:33:25Z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d845be66-0dd2-42c8-8a85-27aea652d485</vt:lpwstr>
  </property>
  <property fmtid="{D5CDD505-2E9C-101B-9397-08002B2CF9AE}" pid="7" name="CTP_TimeStamp">
    <vt:lpwstr>2020-02-05 13:17:36Z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