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0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1" d="100"/>
          <a:sy n="81" d="100"/>
        </p:scale>
        <p:origin x="12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E63CBAFC-6017-485F-A0F5-F2752979296B}"/>
    <pc:docChg chg="modSld">
      <pc:chgData name="Stojanovski, Saso" userId="4a043b80-4d93-470c-ac45-9138ee944f36" providerId="ADAL" clId="{E63CBAFC-6017-485F-A0F5-F2752979296B}" dt="2021-08-27T10:13:45.302" v="52" actId="13926"/>
      <pc:docMkLst>
        <pc:docMk/>
      </pc:docMkLst>
      <pc:sldChg chg="modSp mod">
        <pc:chgData name="Stojanovski, Saso" userId="4a043b80-4d93-470c-ac45-9138ee944f36" providerId="ADAL" clId="{E63CBAFC-6017-485F-A0F5-F2752979296B}" dt="2021-08-27T10:12:50.430" v="35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E63CBAFC-6017-485F-A0F5-F2752979296B}" dt="2021-08-27T10:12:50.430" v="35" actId="20577"/>
          <ac:spMkLst>
            <pc:docMk/>
            <pc:sldMk cId="3395385372" sldId="790"/>
            <ac:spMk id="29716" creationId="{00000000-0000-0000-0000-000000000000}"/>
          </ac:spMkLst>
        </pc:spChg>
      </pc:sldChg>
      <pc:sldChg chg="modSp mod">
        <pc:chgData name="Stojanovski, Saso" userId="4a043b80-4d93-470c-ac45-9138ee944f36" providerId="ADAL" clId="{E63CBAFC-6017-485F-A0F5-F2752979296B}" dt="2021-08-27T10:13:45.302" v="52" actId="13926"/>
        <pc:sldMkLst>
          <pc:docMk/>
          <pc:sldMk cId="2503194211" sldId="792"/>
        </pc:sldMkLst>
        <pc:spChg chg="mod">
          <ac:chgData name="Stojanovski, Saso" userId="4a043b80-4d93-470c-ac45-9138ee944f36" providerId="ADAL" clId="{E63CBAFC-6017-485F-A0F5-F2752979296B}" dt="2021-08-27T10:13:45.302" v="52" actId="13926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WG2#146E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Electronic, 16 – 27 August,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S2-2106528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WG2#146E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16 – 27 August,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for MUSIM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 err="1">
                <a:latin typeface="Arial" charset="0"/>
              </a:rPr>
              <a:t>Sašo</a:t>
            </a:r>
            <a:r>
              <a:rPr lang="en-GB" sz="1800" b="1" dirty="0">
                <a:latin typeface="Arial" charset="0"/>
              </a:rPr>
              <a:t> Stojanovski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MUSIM status at SA#93E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997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16 CRs on 23.401/23.501/23.502/23.272 submitted to SA#93E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All three exceptions have been resolved as follows: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 #1: Enabling of paging reception for 5GS</a:t>
            </a:r>
            <a:r>
              <a:rPr lang="en-US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05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based on </a:t>
            </a:r>
            <a:r>
              <a:rPr lang="en-US" sz="105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SoH</a:t>
            </a:r>
            <a:r>
              <a:rPr lang="en-US" sz="105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in CC#4</a:t>
            </a:r>
            <a:r>
              <a:rPr lang="en-US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altLang="zh-CN" sz="105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 #2: On alignment with RAN WG2 regarding Rejection of RAN paging</a:t>
            </a:r>
            <a:r>
              <a:rPr lang="en-US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(S2-2106787)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>
                <a:latin typeface="Arial" panose="020B0604020202020204" pitchFamily="34" charset="0"/>
              </a:rPr>
              <a:t>Exception #3: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Applicability of 5GS NAS vs AS leaving procedure</a:t>
            </a:r>
            <a:r>
              <a:rPr lang="en-US" sz="105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050" dirty="0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S2-2106674</a:t>
            </a:r>
            <a:r>
              <a:rPr lang="en-US" sz="1050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 err="1"/>
              <a:t>Resolved</a:t>
            </a:r>
            <a:r>
              <a:rPr lang="fr-FR" sz="1600" dirty="0"/>
              <a:t>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095800"/>
              </p:ext>
            </p:extLst>
          </p:nvPr>
        </p:nvGraphicFramePr>
        <p:xfrm>
          <a:off x="186300" y="1481714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System enablers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CF38648B-43FA-415C-A960-1E67EBF893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323582"/>
              </p:ext>
            </p:extLst>
          </p:nvPr>
        </p:nvGraphicFramePr>
        <p:xfrm>
          <a:off x="186300" y="1029551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System enablers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MUSIM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087886"/>
            <a:ext cx="8709026" cy="42469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Progress since SA#91E: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Normative CRs approved for stage 2 specifications - TS 23.401/23.501/23.502/23.272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Exception #1: Enabling of paging reception for 5GS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12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based on </a:t>
            </a:r>
            <a:r>
              <a:rPr lang="en-US" sz="1200" dirty="0" err="1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SoH</a:t>
            </a:r>
            <a:r>
              <a:rPr lang="en-US" sz="12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 in CC#4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)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ea typeface="Times New Roman" panose="02020603050405020304" pitchFamily="18" charset="0"/>
              </a:rPr>
              <a:t>Exception #2: On alignment with RAN WG2 regarding Rejection of RAN paging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(S2-2106787)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Exception #3: </a:t>
            </a:r>
            <a:r>
              <a:rPr lang="en-GB" sz="1200" dirty="0">
                <a:effectLst/>
                <a:ea typeface="Times New Roman" panose="02020603050405020304" pitchFamily="18" charset="0"/>
              </a:rPr>
              <a:t>Applicability of 5GS NAS vs AS leaving procedure</a:t>
            </a:r>
            <a:r>
              <a:rPr lang="en-US" sz="1200" dirty="0">
                <a:ea typeface="Times New Roman" panose="02020603050405020304" pitchFamily="18" charset="0"/>
              </a:rPr>
              <a:t> (</a:t>
            </a:r>
            <a:r>
              <a:rPr lang="en-US" sz="1200" dirty="0">
                <a:highlight>
                  <a:srgbClr val="00FF00"/>
                </a:highlight>
                <a:ea typeface="Times New Roman" panose="02020603050405020304" pitchFamily="18" charset="0"/>
              </a:rPr>
              <a:t>S2-2106674</a:t>
            </a:r>
            <a:r>
              <a:rPr lang="en-US" sz="1200" dirty="0">
                <a:ea typeface="Times New Roman" panose="02020603050405020304" pitchFamily="18" charset="0"/>
              </a:rPr>
              <a:t>)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Missing</a:t>
            </a:r>
            <a:r>
              <a:rPr lang="fr-FR" altLang="zh-CN" sz="1200" dirty="0"/>
              <a:t> stage 2 </a:t>
            </a:r>
            <a:r>
              <a:rPr lang="fr-FR" altLang="zh-CN" sz="1200" dirty="0" err="1"/>
              <a:t>functional</a:t>
            </a:r>
            <a:r>
              <a:rPr lang="fr-FR" altLang="zh-CN" sz="1200" dirty="0"/>
              <a:t> description  (S2-2106490, S2-2105765)</a:t>
            </a:r>
            <a:endParaRPr lang="fr-FR" altLang="zh-CN" sz="1200" b="1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Capability</a:t>
            </a:r>
            <a:r>
              <a:rPr lang="fr-FR" altLang="zh-CN" sz="1200" dirty="0"/>
              <a:t> exchange (S2-2106788)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Paging Cause (S2-2105599, S2-2105600)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Reject</a:t>
            </a:r>
            <a:r>
              <a:rPr lang="fr-FR" altLang="zh-CN" sz="1200" dirty="0"/>
              <a:t> Paging indication (S2-2105949)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Connection Release for 5GS (S2-2106789)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/>
              <a:t>Paging Restrictions (S2-2106790)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fr-FR" altLang="zh-CN" sz="1200" dirty="0" err="1"/>
              <a:t>Terminology</a:t>
            </a:r>
            <a:r>
              <a:rPr lang="fr-FR" altLang="zh-CN" sz="1200" dirty="0"/>
              <a:t> </a:t>
            </a:r>
            <a:r>
              <a:rPr lang="fr-FR" altLang="zh-CN" sz="1200" dirty="0" err="1"/>
              <a:t>alignment</a:t>
            </a:r>
            <a:r>
              <a:rPr lang="fr-FR" altLang="zh-CN" sz="1200" dirty="0"/>
              <a:t> and </a:t>
            </a:r>
            <a:r>
              <a:rPr lang="fr-FR" altLang="zh-CN" sz="1200" dirty="0" err="1"/>
              <a:t>other</a:t>
            </a:r>
            <a:r>
              <a:rPr lang="fr-FR" altLang="zh-CN" sz="1200" dirty="0"/>
              <a:t> (S2-2106791, S2-2106308, S2-2106310, S2-2105677, S2-2106792, S2-2106474, S2-2106476)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RAN2 </a:t>
            </a:r>
            <a:r>
              <a:rPr lang="en-GB" sz="1600" dirty="0"/>
              <a:t>on Network Switching for MUSIM</a:t>
            </a:r>
            <a:r>
              <a:rPr lang="en-US" altLang="zh-CN" sz="1600" dirty="0"/>
              <a:t> (</a:t>
            </a:r>
            <a:r>
              <a:rPr lang="en-US" altLang="zh-CN" sz="1600" dirty="0">
                <a:highlight>
                  <a:srgbClr val="00FF00"/>
                </a:highlight>
              </a:rPr>
              <a:t>S2-2106673</a:t>
            </a:r>
            <a:r>
              <a:rPr lang="en-US" altLang="zh-CN" sz="160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Minor </a:t>
            </a:r>
            <a:r>
              <a:rPr lang="fr-FR" sz="1600" dirty="0" err="1"/>
              <a:t>alignments</a:t>
            </a:r>
            <a:r>
              <a:rPr lang="fr-FR" sz="1600" dirty="0"/>
              <a:t> </a:t>
            </a:r>
            <a:r>
              <a:rPr lang="fr-FR" sz="1600" dirty="0" err="1"/>
              <a:t>may</a:t>
            </a:r>
            <a:r>
              <a:rPr lang="fr-FR" sz="1600" dirty="0"/>
              <a:t>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needed</a:t>
            </a:r>
            <a:r>
              <a:rPr lang="fr-FR" sz="1600" dirty="0"/>
              <a:t> </a:t>
            </a:r>
            <a:r>
              <a:rPr lang="fr-FR" sz="1600" dirty="0" err="1"/>
              <a:t>based</a:t>
            </a:r>
            <a:r>
              <a:rPr lang="fr-FR" sz="1600" dirty="0"/>
              <a:t> on the </a:t>
            </a:r>
            <a:r>
              <a:rPr lang="fr-FR" sz="1600" dirty="0" err="1"/>
              <a:t>work</a:t>
            </a:r>
            <a:r>
              <a:rPr lang="fr-FR" sz="1600" dirty="0"/>
              <a:t> </a:t>
            </a:r>
            <a:r>
              <a:rPr lang="fr-FR" sz="1600" dirty="0" err="1"/>
              <a:t>progress</a:t>
            </a:r>
            <a:r>
              <a:rPr lang="fr-FR" sz="1600" dirty="0"/>
              <a:t> in RAN2 (e.g. in relation to the Access Stratum « network </a:t>
            </a:r>
            <a:r>
              <a:rPr lang="fr-FR" sz="1600" dirty="0" err="1"/>
              <a:t>switching</a:t>
            </a:r>
            <a:r>
              <a:rPr lang="fr-FR" sz="1600" dirty="0"/>
              <a:t> » </a:t>
            </a:r>
            <a:r>
              <a:rPr lang="fr-FR" sz="1600" dirty="0" err="1"/>
              <a:t>procedures</a:t>
            </a:r>
            <a:r>
              <a:rPr lang="fr-FR" sz="1600" dirty="0"/>
              <a:t>)</a:t>
            </a:r>
            <a:r>
              <a:rPr lang="en-GB" sz="1600" dirty="0"/>
              <a:t>. This will be done as part of maintenance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3953853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MUSIM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All resolved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(SA2#147E)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Maintenance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Clarify the applicability of MUSIM featues to SNPN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Maintenance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7714</TotalTime>
  <Words>371</Words>
  <Application>Microsoft Office PowerPoint</Application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SA WG2 Status report for MUSIM</vt:lpstr>
      <vt:lpstr>MUSIM status at SA#93E</vt:lpstr>
      <vt:lpstr>MUSIM Status after SA2#146E</vt:lpstr>
      <vt:lpstr>MUSIM status after SA2#146E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intel user TUE2</cp:lastModifiedBy>
  <cp:revision>1279</cp:revision>
  <dcterms:created xsi:type="dcterms:W3CDTF">2008-08-30T09:32:10Z</dcterms:created>
  <dcterms:modified xsi:type="dcterms:W3CDTF">2021-08-27T10:13:46Z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