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0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8292F-A1D0-4D0E-8470-7813306B6F34}" v="19" dt="2021-08-26T10:08:05.129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1" d="100"/>
          <a:sy n="81" d="100"/>
        </p:scale>
        <p:origin x="12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1D3A7F12-6326-4732-84BF-8859F00A6CD0}"/>
    <pc:docChg chg="undo redo custSel addSld modSld">
      <pc:chgData name="Stojanovski, Saso" userId="4a043b80-4d93-470c-ac45-9138ee944f36" providerId="ADAL" clId="{1D3A7F12-6326-4732-84BF-8859F00A6CD0}" dt="2021-06-01T09:47:45.711" v="355" actId="20577"/>
      <pc:docMkLst>
        <pc:docMk/>
      </pc:docMkLst>
      <pc:sldChg chg="modSp mod">
        <pc:chgData name="Stojanovski, Saso" userId="4a043b80-4d93-470c-ac45-9138ee944f36" providerId="ADAL" clId="{1D3A7F12-6326-4732-84BF-8859F00A6CD0}" dt="2021-06-01T09:41:31.869" v="55" actId="14100"/>
        <pc:sldMkLst>
          <pc:docMk/>
          <pc:sldMk cId="46549111" sldId="787"/>
        </pc:sldMkLst>
        <pc:spChg chg="mod">
          <ac:chgData name="Stojanovski, Saso" userId="4a043b80-4d93-470c-ac45-9138ee944f36" providerId="ADAL" clId="{1D3A7F12-6326-4732-84BF-8859F00A6CD0}" dt="2021-06-01T09:39:45.752" v="14" actId="20577"/>
          <ac:spMkLst>
            <pc:docMk/>
            <pc:sldMk cId="46549111" sldId="787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1D3A7F12-6326-4732-84BF-8859F00A6CD0}" dt="2021-06-01T09:41:31.869" v="55" actId="14100"/>
          <ac:spMkLst>
            <pc:docMk/>
            <pc:sldMk cId="46549111" sldId="787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1D3A7F12-6326-4732-84BF-8859F00A6CD0}" dt="2021-06-01T09:40:07.487" v="41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1D3A7F12-6326-4732-84BF-8859F00A6CD0}" dt="2021-06-01T09:40:07.487" v="41" actId="20577"/>
          <ac:spMkLst>
            <pc:docMk/>
            <pc:sldMk cId="3395385372" sldId="790"/>
            <ac:spMk id="29698" creationId="{00000000-0000-0000-0000-000000000000}"/>
          </ac:spMkLst>
        </pc:spChg>
      </pc:sldChg>
      <pc:sldChg chg="addSp modSp add mod">
        <pc:chgData name="Stojanovski, Saso" userId="4a043b80-4d93-470c-ac45-9138ee944f36" providerId="ADAL" clId="{1D3A7F12-6326-4732-84BF-8859F00A6CD0}" dt="2021-06-01T09:47:45.711" v="355" actId="20577"/>
        <pc:sldMkLst>
          <pc:docMk/>
          <pc:sldMk cId="2503194211" sldId="792"/>
        </pc:sldMkLst>
        <pc:spChg chg="mod">
          <ac:chgData name="Stojanovski, Saso" userId="4a043b80-4d93-470c-ac45-9138ee944f36" providerId="ADAL" clId="{1D3A7F12-6326-4732-84BF-8859F00A6CD0}" dt="2021-06-01T09:41:37.835" v="57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1D3A7F12-6326-4732-84BF-8859F00A6CD0}" dt="2021-06-01T09:47:45.711" v="355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add mod modGraphic">
          <ac:chgData name="Stojanovski, Saso" userId="4a043b80-4d93-470c-ac45-9138ee944f36" providerId="ADAL" clId="{1D3A7F12-6326-4732-84BF-8859F00A6CD0}" dt="2021-06-01T09:42:01.462" v="100" actId="20577"/>
          <ac:graphicFrameMkLst>
            <pc:docMk/>
            <pc:sldMk cId="2503194211" sldId="792"/>
            <ac:graphicFrameMk id="5" creationId="{8588BD55-2225-44CB-8306-E27676DD3EE6}"/>
          </ac:graphicFrameMkLst>
        </pc:graphicFrameChg>
        <pc:graphicFrameChg chg="modGraphic">
          <ac:chgData name="Stojanovski, Saso" userId="4a043b80-4d93-470c-ac45-9138ee944f36" providerId="ADAL" clId="{1D3A7F12-6326-4732-84BF-8859F00A6CD0}" dt="2021-06-01T09:41:03.276" v="43" actId="20577"/>
          <ac:graphicFrameMkLst>
            <pc:docMk/>
            <pc:sldMk cId="2503194211" sldId="792"/>
            <ac:graphicFrameMk id="7" creationId="{C5BBCD29-147C-46E5-9602-185EB2D9BBD3}"/>
          </ac:graphicFrameMkLst>
        </pc:graphicFrameChg>
      </pc:sldChg>
    </pc:docChg>
  </pc:docChgLst>
  <pc:docChgLst>
    <pc:chgData name="Stojanovski, Saso" userId="4a043b80-4d93-470c-ac45-9138ee944f36" providerId="ADAL" clId="{1A98292F-A1D0-4D0E-8470-7813306B6F34}"/>
    <pc:docChg chg="undo custSel delSld modSld modMainMaster">
      <pc:chgData name="Stojanovski, Saso" userId="4a043b80-4d93-470c-ac45-9138ee944f36" providerId="ADAL" clId="{1A98292F-A1D0-4D0E-8470-7813306B6F34}" dt="2021-08-26T10:12:59.124" v="899" actId="20577"/>
      <pc:docMkLst>
        <pc:docMk/>
      </pc:docMkLst>
      <pc:sldChg chg="del">
        <pc:chgData name="Stojanovski, Saso" userId="4a043b80-4d93-470c-ac45-9138ee944f36" providerId="ADAL" clId="{1A98292F-A1D0-4D0E-8470-7813306B6F34}" dt="2021-08-26T09:17:40.797" v="166" actId="2696"/>
        <pc:sldMkLst>
          <pc:docMk/>
          <pc:sldMk cId="46549111" sldId="787"/>
        </pc:sldMkLst>
      </pc:sldChg>
      <pc:sldChg chg="modSp mod">
        <pc:chgData name="Stojanovski, Saso" userId="4a043b80-4d93-470c-ac45-9138ee944f36" providerId="ADAL" clId="{1A98292F-A1D0-4D0E-8470-7813306B6F34}" dt="2021-08-26T10:12:15.325" v="897" actId="13926"/>
        <pc:sldMkLst>
          <pc:docMk/>
          <pc:sldMk cId="3395385372" sldId="790"/>
        </pc:sldMkLst>
        <pc:spChg chg="mod">
          <ac:chgData name="Stojanovski, Saso" userId="4a043b80-4d93-470c-ac45-9138ee944f36" providerId="ADAL" clId="{1A98292F-A1D0-4D0E-8470-7813306B6F34}" dt="2021-08-26T10:01:40.139" v="646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1A98292F-A1D0-4D0E-8470-7813306B6F34}" dt="2021-08-26T10:12:15.325" v="897" actId="13926"/>
          <ac:spMkLst>
            <pc:docMk/>
            <pc:sldMk cId="3395385372" sldId="790"/>
            <ac:spMk id="29716" creationId="{00000000-0000-0000-0000-000000000000}"/>
          </ac:spMkLst>
        </pc:spChg>
        <pc:graphicFrameChg chg="mod modGraphic">
          <ac:chgData name="Stojanovski, Saso" userId="4a043b80-4d93-470c-ac45-9138ee944f36" providerId="ADAL" clId="{1A98292F-A1D0-4D0E-8470-7813306B6F34}" dt="2021-08-26T10:07:58.235" v="803" actId="1035"/>
          <ac:graphicFrameMkLst>
            <pc:docMk/>
            <pc:sldMk cId="3395385372" sldId="790"/>
            <ac:graphicFrameMk id="6" creationId="{CF38648B-43FA-415C-A960-1E67EBF893EF}"/>
          </ac:graphicFrameMkLst>
        </pc:graphicFrameChg>
      </pc:sldChg>
      <pc:sldChg chg="modSp mod">
        <pc:chgData name="Stojanovski, Saso" userId="4a043b80-4d93-470c-ac45-9138ee944f36" providerId="ADAL" clId="{1A98292F-A1D0-4D0E-8470-7813306B6F34}" dt="2021-08-26T10:01:25.696" v="644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1A98292F-A1D0-4D0E-8470-7813306B6F34}" dt="2021-08-26T09:58:28.600" v="34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1A98292F-A1D0-4D0E-8470-7813306B6F34}" dt="2021-08-26T10:01:25.696" v="644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addSp delSp modSp mod">
        <pc:chgData name="Stojanovski, Saso" userId="4a043b80-4d93-470c-ac45-9138ee944f36" providerId="ADAL" clId="{1A98292F-A1D0-4D0E-8470-7813306B6F34}" dt="2021-08-26T10:12:59.124" v="899" actId="20577"/>
        <pc:sldMkLst>
          <pc:docMk/>
          <pc:sldMk cId="2503194211" sldId="792"/>
        </pc:sldMkLst>
        <pc:spChg chg="add del mod">
          <ac:chgData name="Stojanovski, Saso" userId="4a043b80-4d93-470c-ac45-9138ee944f36" providerId="ADAL" clId="{1A98292F-A1D0-4D0E-8470-7813306B6F34}" dt="2021-08-26T09:15:56.412" v="50" actId="478"/>
          <ac:spMkLst>
            <pc:docMk/>
            <pc:sldMk cId="2503194211" sldId="792"/>
            <ac:spMk id="3" creationId="{275A6A82-A34D-4AD6-AAB6-14B2D31BB912}"/>
          </ac:spMkLst>
        </pc:spChg>
        <pc:spChg chg="mod">
          <ac:chgData name="Stojanovski, Saso" userId="4a043b80-4d93-470c-ac45-9138ee944f36" providerId="ADAL" clId="{1A98292F-A1D0-4D0E-8470-7813306B6F34}" dt="2021-08-26T10:12:54.036" v="89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1A98292F-A1D0-4D0E-8470-7813306B6F34}" dt="2021-08-26T10:12:59.124" v="89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Stojanovski, Saso" userId="4a043b80-4d93-470c-ac45-9138ee944f36" providerId="ADAL" clId="{1A98292F-A1D0-4D0E-8470-7813306B6F34}" dt="2021-08-26T09:18:11.882" v="175" actId="20577"/>
          <ac:graphicFrameMkLst>
            <pc:docMk/>
            <pc:sldMk cId="2503194211" sldId="792"/>
            <ac:graphicFrameMk id="5" creationId="{8588BD55-2225-44CB-8306-E27676DD3EE6}"/>
          </ac:graphicFrameMkLst>
        </pc:graphicFrameChg>
        <pc:graphicFrameChg chg="del modGraphic">
          <ac:chgData name="Stojanovski, Saso" userId="4a043b80-4d93-470c-ac45-9138ee944f36" providerId="ADAL" clId="{1A98292F-A1D0-4D0E-8470-7813306B6F34}" dt="2021-08-26T09:15:53.849" v="49" actId="478"/>
          <ac:graphicFrameMkLst>
            <pc:docMk/>
            <pc:sldMk cId="2503194211" sldId="792"/>
            <ac:graphicFrameMk id="7" creationId="{C5BBCD29-147C-46E5-9602-185EB2D9BBD3}"/>
          </ac:graphicFrameMkLst>
        </pc:graphicFrameChg>
      </pc:sldChg>
      <pc:sldMasterChg chg="modSp mod modSldLayout">
        <pc:chgData name="Stojanovski, Saso" userId="4a043b80-4d93-470c-ac45-9138ee944f36" providerId="ADAL" clId="{1A98292F-A1D0-4D0E-8470-7813306B6F34}" dt="2021-08-17T13:27:39.033" v="22" actId="20577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1A98292F-A1D0-4D0E-8470-7813306B6F34}" dt="2021-08-17T13:27:39.033" v="2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ojanovski, Saso" userId="4a043b80-4d93-470c-ac45-9138ee944f36" providerId="ADAL" clId="{1A98292F-A1D0-4D0E-8470-7813306B6F34}" dt="2021-08-17T13:26:54.472" v="1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1A98292F-A1D0-4D0E-8470-7813306B6F34}" dt="2021-08-17T13:26:54.472" v="13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1A98292F-A1D0-4D0E-8470-7813306B6F34}" dt="2021-08-17T13:26:39.592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WG2#146E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Electronic, 16 – 27 August,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S2-2106528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WG2#146E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16 – 27 August,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for MUSIM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MUSIM status at SA#93E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highlight>
                  <a:srgbClr val="FFFF00"/>
                </a:highlight>
              </a:rPr>
              <a:t>xx</a:t>
            </a:r>
            <a:r>
              <a:rPr lang="en-US" altLang="zh-CN" sz="1600" dirty="0"/>
              <a:t> CRs on 23.401/23.501/23.502/23.272 submitted to SA#93E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All three exceptions have been resolved as follows: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 #1: Enabling of paging reception for 5GS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05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based on </a:t>
            </a:r>
            <a:r>
              <a:rPr lang="en-US" sz="105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SoH</a:t>
            </a:r>
            <a:r>
              <a:rPr lang="en-US" sz="105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in CC#4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altLang="zh-CN" sz="105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 #2: On alignment with RAN WG2 regarding Rejection of RAN paging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(S2-2106787)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>
                <a:latin typeface="Arial" panose="020B0604020202020204" pitchFamily="34" charset="0"/>
              </a:rPr>
              <a:t>Exception #3: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Applicability of 5GS NAS vs AS leaving procedure</a:t>
            </a:r>
            <a:r>
              <a:rPr lang="en-US" sz="105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05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S2-2105807r27</a:t>
            </a:r>
            <a:r>
              <a:rPr lang="en-US" sz="1050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 err="1"/>
              <a:t>Resolved</a:t>
            </a:r>
            <a:r>
              <a:rPr lang="fr-FR" sz="1600" dirty="0"/>
              <a:t>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095800"/>
              </p:ext>
            </p:extLst>
          </p:nvPr>
        </p:nvGraphicFramePr>
        <p:xfrm>
          <a:off x="186300" y="1481714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CF38648B-43FA-415C-A960-1E67EBF893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23582"/>
              </p:ext>
            </p:extLst>
          </p:nvPr>
        </p:nvGraphicFramePr>
        <p:xfrm>
          <a:off x="186300" y="1029551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087886"/>
            <a:ext cx="8709026" cy="42469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Progress since SA#91E: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Normative CRs approved for stage 2 specifications - TS 23.401/23.501/23.502/23.272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Exception #1: Enabling of paging reception for 5GS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1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based on </a:t>
            </a:r>
            <a:r>
              <a:rPr lang="en-US" sz="1200" dirty="0" err="1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SoH</a:t>
            </a:r>
            <a:r>
              <a:rPr lang="en-US" sz="1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 in CC#4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)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Exception #2: On alignment with RAN WG2 regarding Rejection of RAN paging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(S2-2106787)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Exception #3: </a:t>
            </a:r>
            <a:r>
              <a:rPr lang="en-GB" sz="1200" dirty="0">
                <a:effectLst/>
                <a:ea typeface="Times New Roman" panose="02020603050405020304" pitchFamily="18" charset="0"/>
              </a:rPr>
              <a:t>Applicability of 5GS NAS vs AS leaving procedure</a:t>
            </a:r>
            <a:r>
              <a:rPr lang="en-US" sz="1200" dirty="0">
                <a:ea typeface="Times New Roman" panose="02020603050405020304" pitchFamily="18" charset="0"/>
              </a:rPr>
              <a:t> (</a:t>
            </a:r>
            <a:r>
              <a:rPr lang="en-US" sz="1200" dirty="0">
                <a:highlight>
                  <a:srgbClr val="FFFF00"/>
                </a:highlight>
                <a:ea typeface="Times New Roman" panose="02020603050405020304" pitchFamily="18" charset="0"/>
              </a:rPr>
              <a:t>S2-2105807r27</a:t>
            </a:r>
            <a:r>
              <a:rPr lang="en-US" sz="1200" dirty="0">
                <a:ea typeface="Times New Roman" panose="02020603050405020304" pitchFamily="18" charset="0"/>
              </a:rPr>
              <a:t>)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Missing</a:t>
            </a:r>
            <a:r>
              <a:rPr lang="fr-FR" altLang="zh-CN" sz="1200" dirty="0"/>
              <a:t> stage 2 </a:t>
            </a:r>
            <a:r>
              <a:rPr lang="fr-FR" altLang="zh-CN" sz="1200" dirty="0" err="1"/>
              <a:t>functional</a:t>
            </a:r>
            <a:r>
              <a:rPr lang="fr-FR" altLang="zh-CN" sz="1200" dirty="0"/>
              <a:t> description  (S2-2106490, S2-2105765)</a:t>
            </a:r>
            <a:endParaRPr lang="fr-FR" altLang="zh-CN" sz="12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Capability</a:t>
            </a:r>
            <a:r>
              <a:rPr lang="fr-FR" altLang="zh-CN" sz="1200" dirty="0"/>
              <a:t> exchange (S2-2106788, </a:t>
            </a:r>
            <a:r>
              <a:rPr lang="fr-FR" altLang="zh-CN" sz="1200" dirty="0">
                <a:highlight>
                  <a:srgbClr val="FFFF00"/>
                </a:highlight>
              </a:rPr>
              <a:t>S2-2105496r02</a:t>
            </a:r>
            <a:r>
              <a:rPr lang="fr-FR" altLang="zh-CN" sz="12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Paging Cause (S2-2105599, S2-2105600)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Reject</a:t>
            </a:r>
            <a:r>
              <a:rPr lang="fr-FR" altLang="zh-CN" sz="1200" dirty="0"/>
              <a:t> Paging indication (S2-2105949)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Connection Release for 5GS (S2-2106789)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Paging Restrictions (S2-2106790, </a:t>
            </a:r>
            <a:r>
              <a:rPr lang="fr-FR" altLang="zh-CN" sz="1200" dirty="0">
                <a:highlight>
                  <a:srgbClr val="FFFF00"/>
                </a:highlight>
              </a:rPr>
              <a:t>S2-2106477</a:t>
            </a:r>
            <a:r>
              <a:rPr lang="fr-FR" altLang="zh-CN" sz="12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Terminology</a:t>
            </a:r>
            <a:r>
              <a:rPr lang="fr-FR" altLang="zh-CN" sz="1200" dirty="0"/>
              <a:t> </a:t>
            </a:r>
            <a:r>
              <a:rPr lang="fr-FR" altLang="zh-CN" sz="1200" dirty="0" err="1"/>
              <a:t>alignment</a:t>
            </a:r>
            <a:r>
              <a:rPr lang="fr-FR" altLang="zh-CN" sz="1200" dirty="0"/>
              <a:t> and </a:t>
            </a:r>
            <a:r>
              <a:rPr lang="fr-FR" altLang="zh-CN" sz="1200" dirty="0" err="1"/>
              <a:t>other</a:t>
            </a:r>
            <a:r>
              <a:rPr lang="fr-FR" altLang="zh-CN" sz="1200" dirty="0"/>
              <a:t> (S2-2106791, S2-2106308, S2-2106310, S2-2105677, S2-2106792, S2-2106474, S2-2106476)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RAN2 </a:t>
            </a:r>
            <a:r>
              <a:rPr lang="en-GB" sz="1600" dirty="0"/>
              <a:t>on Network Switching for MUSIM</a:t>
            </a:r>
            <a:r>
              <a:rPr lang="en-US" altLang="zh-CN" sz="1600" dirty="0"/>
              <a:t> (</a:t>
            </a:r>
            <a:r>
              <a:rPr lang="en-US" altLang="zh-CN" sz="1600" dirty="0">
                <a:highlight>
                  <a:srgbClr val="FFFF00"/>
                </a:highlight>
              </a:rPr>
              <a:t>S2-2106003r05</a:t>
            </a:r>
            <a:r>
              <a:rPr lang="en-US" altLang="zh-CN" sz="16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Minor </a:t>
            </a:r>
            <a:r>
              <a:rPr lang="fr-FR" sz="1600" dirty="0" err="1"/>
              <a:t>alignments</a:t>
            </a:r>
            <a:r>
              <a:rPr lang="fr-FR" sz="1600" dirty="0"/>
              <a:t> </a:t>
            </a:r>
            <a:r>
              <a:rPr lang="fr-FR" sz="1600" dirty="0" err="1"/>
              <a:t>may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needed</a:t>
            </a:r>
            <a:r>
              <a:rPr lang="fr-FR" sz="1600" dirty="0"/>
              <a:t> </a:t>
            </a:r>
            <a:r>
              <a:rPr lang="fr-FR" sz="1600" dirty="0" err="1"/>
              <a:t>based</a:t>
            </a:r>
            <a:r>
              <a:rPr lang="fr-FR" sz="1600" dirty="0"/>
              <a:t> on the </a:t>
            </a:r>
            <a:r>
              <a:rPr lang="fr-FR" sz="1600" dirty="0" err="1"/>
              <a:t>work</a:t>
            </a:r>
            <a:r>
              <a:rPr lang="fr-FR" sz="1600" dirty="0"/>
              <a:t> </a:t>
            </a:r>
            <a:r>
              <a:rPr lang="fr-FR" sz="1600" dirty="0" err="1"/>
              <a:t>progress</a:t>
            </a:r>
            <a:r>
              <a:rPr lang="fr-FR" sz="1600" dirty="0"/>
              <a:t> in RAN2 (e.g. in relation to the Access Stratum « network </a:t>
            </a:r>
            <a:r>
              <a:rPr lang="fr-FR" sz="1600" dirty="0" err="1"/>
              <a:t>switching</a:t>
            </a:r>
            <a:r>
              <a:rPr lang="fr-FR" sz="1600" dirty="0"/>
              <a:t> » </a:t>
            </a:r>
            <a:r>
              <a:rPr lang="fr-FR" sz="1600" dirty="0" err="1"/>
              <a:t>procedures</a:t>
            </a:r>
            <a:r>
              <a:rPr lang="fr-FR" sz="1600" dirty="0"/>
              <a:t>)</a:t>
            </a:r>
            <a:r>
              <a:rPr lang="en-GB" sz="1600" dirty="0"/>
              <a:t>. This will be done as part of maintenance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All resolved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(SA2#147E)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Maintenance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Clarify the applicability of MUSIM featues to SNPN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Maintenance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</TotalTime>
  <Words>375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MUSIM</vt:lpstr>
      <vt:lpstr>MUSIM status at SA#93E</vt:lpstr>
      <vt:lpstr>MUSIM Status after SA2#146E</vt:lpstr>
      <vt:lpstr>MUSIM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intel user TUE2</cp:lastModifiedBy>
  <cp:revision>1278</cp:revision>
  <dcterms:created xsi:type="dcterms:W3CDTF">2008-08-30T09:32:10Z</dcterms:created>
  <dcterms:modified xsi:type="dcterms:W3CDTF">2021-08-26T10:13:04Z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