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1"/>
  </p:notesMasterIdLst>
  <p:handoutMasterIdLst>
    <p:handoutMasterId r:id="rId12"/>
  </p:handoutMasterIdLst>
  <p:sldIdLst>
    <p:sldId id="303" r:id="rId7"/>
    <p:sldId id="792" r:id="rId8"/>
    <p:sldId id="793" r:id="rId9"/>
    <p:sldId id="791" r:id="rId1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89" autoAdjust="0"/>
    <p:restoredTop sz="93372" autoAdjust="0"/>
  </p:normalViewPr>
  <p:slideViewPr>
    <p:cSldViewPr snapToGrid="0">
      <p:cViewPr varScale="1">
        <p:scale>
          <a:sx n="62" d="100"/>
          <a:sy n="62" d="100"/>
        </p:scale>
        <p:origin x="117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ndramouli, Devaki (Nokia - US/Dallas)" userId="ebf2a9f8-651b-4485-926f-9d93c0eafbc5" providerId="ADAL" clId="{834549D9-8AD3-48CF-B2E0-137B6ED7175D}"/>
    <pc:docChg chg="modSld modMainMaster">
      <pc:chgData name="Chandramouli, Devaki (Nokia - US/Dallas)" userId="ebf2a9f8-651b-4485-926f-9d93c0eafbc5" providerId="ADAL" clId="{834549D9-8AD3-48CF-B2E0-137B6ED7175D}" dt="2021-05-10T06:49:22.497" v="47"/>
      <pc:docMkLst>
        <pc:docMk/>
      </pc:docMkLst>
      <pc:sldChg chg="modSp mod">
        <pc:chgData name="Chandramouli, Devaki (Nokia - US/Dallas)" userId="ebf2a9f8-651b-4485-926f-9d93c0eafbc5" providerId="ADAL" clId="{834549D9-8AD3-48CF-B2E0-137B6ED7175D}" dt="2021-05-10T06:48:17.096" v="27" actId="20577"/>
        <pc:sldMkLst>
          <pc:docMk/>
          <pc:sldMk cId="0" sldId="303"/>
        </pc:sldMkLst>
        <pc:spChg chg="mod">
          <ac:chgData name="Chandramouli, Devaki (Nokia - US/Dallas)" userId="ebf2a9f8-651b-4485-926f-9d93c0eafbc5" providerId="ADAL" clId="{834549D9-8AD3-48CF-B2E0-137B6ED7175D}" dt="2021-05-10T06:48:17.096" v="27" actId="20577"/>
          <ac:spMkLst>
            <pc:docMk/>
            <pc:sldMk cId="0" sldId="303"/>
            <ac:spMk id="6147" creationId="{00000000-0000-0000-0000-000000000000}"/>
          </ac:spMkLst>
        </pc:spChg>
      </pc:sldChg>
      <pc:sldChg chg="addSp modSp mod">
        <pc:chgData name="Chandramouli, Devaki (Nokia - US/Dallas)" userId="ebf2a9f8-651b-4485-926f-9d93c0eafbc5" providerId="ADAL" clId="{834549D9-8AD3-48CF-B2E0-137B6ED7175D}" dt="2021-05-10T06:49:11.722" v="45" actId="255"/>
        <pc:sldMkLst>
          <pc:docMk/>
          <pc:sldMk cId="2754923581" sldId="786"/>
        </pc:sldMkLst>
        <pc:spChg chg="add mod">
          <ac:chgData name="Chandramouli, Devaki (Nokia - US/Dallas)" userId="ebf2a9f8-651b-4485-926f-9d93c0eafbc5" providerId="ADAL" clId="{834549D9-8AD3-48CF-B2E0-137B6ED7175D}" dt="2021-05-10T06:49:11.722" v="45" actId="255"/>
          <ac:spMkLst>
            <pc:docMk/>
            <pc:sldMk cId="2754923581" sldId="786"/>
            <ac:spMk id="2" creationId="{EDBF3A38-8B96-4489-A907-CB188EED2DF9}"/>
          </ac:spMkLst>
        </pc:spChg>
      </pc:sldChg>
      <pc:sldChg chg="addSp modSp">
        <pc:chgData name="Chandramouli, Devaki (Nokia - US/Dallas)" userId="ebf2a9f8-651b-4485-926f-9d93c0eafbc5" providerId="ADAL" clId="{834549D9-8AD3-48CF-B2E0-137B6ED7175D}" dt="2021-05-10T06:49:20.548" v="46"/>
        <pc:sldMkLst>
          <pc:docMk/>
          <pc:sldMk cId="46549111" sldId="787"/>
        </pc:sldMkLst>
        <pc:spChg chg="add mod">
          <ac:chgData name="Chandramouli, Devaki (Nokia - US/Dallas)" userId="ebf2a9f8-651b-4485-926f-9d93c0eafbc5" providerId="ADAL" clId="{834549D9-8AD3-48CF-B2E0-137B6ED7175D}" dt="2021-05-10T06:49:20.548" v="46"/>
          <ac:spMkLst>
            <pc:docMk/>
            <pc:sldMk cId="46549111" sldId="787"/>
            <ac:spMk id="5" creationId="{6D5FACCA-8669-474C-95BB-48E9AA4DD056}"/>
          </ac:spMkLst>
        </pc:spChg>
      </pc:sldChg>
      <pc:sldChg chg="addSp modSp">
        <pc:chgData name="Chandramouli, Devaki (Nokia - US/Dallas)" userId="ebf2a9f8-651b-4485-926f-9d93c0eafbc5" providerId="ADAL" clId="{834549D9-8AD3-48CF-B2E0-137B6ED7175D}" dt="2021-05-10T06:49:22.497" v="47"/>
        <pc:sldMkLst>
          <pc:docMk/>
          <pc:sldMk cId="3395385372" sldId="790"/>
        </pc:sldMkLst>
        <pc:spChg chg="add mod">
          <ac:chgData name="Chandramouli, Devaki (Nokia - US/Dallas)" userId="ebf2a9f8-651b-4485-926f-9d93c0eafbc5" providerId="ADAL" clId="{834549D9-8AD3-48CF-B2E0-137B6ED7175D}" dt="2021-05-10T06:49:22.497" v="47"/>
          <ac:spMkLst>
            <pc:docMk/>
            <pc:sldMk cId="3395385372" sldId="790"/>
            <ac:spMk id="6" creationId="{D31AD10E-25E7-4CB5-8FD0-BE849B934E90}"/>
          </ac:spMkLst>
        </pc:spChg>
      </pc:sldChg>
      <pc:sldMasterChg chg="modSldLayout">
        <pc:chgData name="Chandramouli, Devaki (Nokia - US/Dallas)" userId="ebf2a9f8-651b-4485-926f-9d93c0eafbc5" providerId="ADAL" clId="{834549D9-8AD3-48CF-B2E0-137B6ED7175D}" dt="2021-05-10T06:48:00.802" v="14" actId="20577"/>
        <pc:sldMasterMkLst>
          <pc:docMk/>
          <pc:sldMasterMk cId="0" sldId="2147483729"/>
        </pc:sldMasterMkLst>
        <pc:sldLayoutChg chg="modSp mod">
          <pc:chgData name="Chandramouli, Devaki (Nokia - US/Dallas)" userId="ebf2a9f8-651b-4485-926f-9d93c0eafbc5" providerId="ADAL" clId="{834549D9-8AD3-48CF-B2E0-137B6ED7175D}" dt="2021-05-10T06:48:00.802" v="14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834549D9-8AD3-48CF-B2E0-137B6ED7175D}" dt="2021-05-10T06:47:53.510" v="10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Chandramouli, Devaki (Nokia - US/Dallas)" userId="ebf2a9f8-651b-4485-926f-9d93c0eafbc5" providerId="ADAL" clId="{834549D9-8AD3-48CF-B2E0-137B6ED7175D}" dt="2021-05-10T06:48:00.802" v="14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Chandramouli, Devaki (Nokia - US/Dallas)" userId="ebf2a9f8-651b-4485-926f-9d93c0eafbc5" providerId="ADAL" clId="{E67EB7A4-0F29-4023-A92E-F724D78E6684}"/>
    <pc:docChg chg="custSel modSld modMainMaster">
      <pc:chgData name="Chandramouli, Devaki (Nokia - US/Dallas)" userId="ebf2a9f8-651b-4485-926f-9d93c0eafbc5" providerId="ADAL" clId="{E67EB7A4-0F29-4023-A92E-F724D78E6684}" dt="2021-05-28T20:40:53.929" v="1034" actId="20577"/>
      <pc:docMkLst>
        <pc:docMk/>
      </pc:docMkLst>
      <pc:sldChg chg="delSp modSp mod">
        <pc:chgData name="Chandramouli, Devaki (Nokia - US/Dallas)" userId="ebf2a9f8-651b-4485-926f-9d93c0eafbc5" providerId="ADAL" clId="{E67EB7A4-0F29-4023-A92E-F724D78E6684}" dt="2021-05-28T20:40:37.491" v="1021" actId="20577"/>
        <pc:sldMkLst>
          <pc:docMk/>
          <pc:sldMk cId="2754923581" sldId="786"/>
        </pc:sldMkLst>
        <pc:spChg chg="del">
          <ac:chgData name="Chandramouli, Devaki (Nokia - US/Dallas)" userId="ebf2a9f8-651b-4485-926f-9d93c0eafbc5" providerId="ADAL" clId="{E67EB7A4-0F29-4023-A92E-F724D78E6684}" dt="2021-05-28T20:09:44.678" v="8" actId="478"/>
          <ac:spMkLst>
            <pc:docMk/>
            <pc:sldMk cId="2754923581" sldId="786"/>
            <ac:spMk id="2" creationId="{EDBF3A38-8B96-4489-A907-CB188EED2DF9}"/>
          </ac:spMkLst>
        </pc:spChg>
        <pc:spChg chg="mod">
          <ac:chgData name="Chandramouli, Devaki (Nokia - US/Dallas)" userId="ebf2a9f8-651b-4485-926f-9d93c0eafbc5" providerId="ADAL" clId="{E67EB7A4-0F29-4023-A92E-F724D78E6684}" dt="2021-05-28T20:12:28.560" v="252" actId="20577"/>
          <ac:spMkLst>
            <pc:docMk/>
            <pc:sldMk cId="2754923581" sldId="786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E67EB7A4-0F29-4023-A92E-F724D78E6684}" dt="2021-05-28T20:40:37.491" v="1021" actId="20577"/>
          <ac:spMkLst>
            <pc:docMk/>
            <pc:sldMk cId="2754923581" sldId="786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E67EB7A4-0F29-4023-A92E-F724D78E6684}" dt="2021-05-28T20:13:10.259" v="258" actId="20577"/>
          <ac:graphicFrameMkLst>
            <pc:docMk/>
            <pc:sldMk cId="2754923581" sldId="786"/>
            <ac:graphicFrameMk id="6" creationId="{B4EEC30F-8B37-452A-AC4B-888A1B549F20}"/>
          </ac:graphicFrameMkLst>
        </pc:graphicFrameChg>
      </pc:sldChg>
      <pc:sldChg chg="delSp modSp mod">
        <pc:chgData name="Chandramouli, Devaki (Nokia - US/Dallas)" userId="ebf2a9f8-651b-4485-926f-9d93c0eafbc5" providerId="ADAL" clId="{E67EB7A4-0F29-4023-A92E-F724D78E6684}" dt="2021-05-28T20:13:17.436" v="259" actId="20577"/>
        <pc:sldMkLst>
          <pc:docMk/>
          <pc:sldMk cId="46549111" sldId="787"/>
        </pc:sldMkLst>
        <pc:spChg chg="del">
          <ac:chgData name="Chandramouli, Devaki (Nokia - US/Dallas)" userId="ebf2a9f8-651b-4485-926f-9d93c0eafbc5" providerId="ADAL" clId="{E67EB7A4-0F29-4023-A92E-F724D78E6684}" dt="2021-05-28T20:12:45.053" v="255" actId="478"/>
          <ac:spMkLst>
            <pc:docMk/>
            <pc:sldMk cId="46549111" sldId="787"/>
            <ac:spMk id="5" creationId="{6D5FACCA-8669-474C-95BB-48E9AA4DD056}"/>
          </ac:spMkLst>
        </pc:spChg>
        <pc:spChg chg="mod">
          <ac:chgData name="Chandramouli, Devaki (Nokia - US/Dallas)" userId="ebf2a9f8-651b-4485-926f-9d93c0eafbc5" providerId="ADAL" clId="{E67EB7A4-0F29-4023-A92E-F724D78E6684}" dt="2021-05-28T20:12:41.867" v="254" actId="20577"/>
          <ac:spMkLst>
            <pc:docMk/>
            <pc:sldMk cId="46549111" sldId="787"/>
            <ac:spMk id="29698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E67EB7A4-0F29-4023-A92E-F724D78E6684}" dt="2021-05-28T20:13:17.436" v="259" actId="20577"/>
          <ac:graphicFrameMkLst>
            <pc:docMk/>
            <pc:sldMk cId="46549111" sldId="787"/>
            <ac:graphicFrameMk id="8" creationId="{98E5AFE9-83EA-4D5E-8AA2-213994042A66}"/>
          </ac:graphicFrameMkLst>
        </pc:graphicFrameChg>
      </pc:sldChg>
      <pc:sldChg chg="delSp modSp mod">
        <pc:chgData name="Chandramouli, Devaki (Nokia - US/Dallas)" userId="ebf2a9f8-651b-4485-926f-9d93c0eafbc5" providerId="ADAL" clId="{E67EB7A4-0F29-4023-A92E-F724D78E6684}" dt="2021-05-28T20:40:53.929" v="1034" actId="20577"/>
        <pc:sldMkLst>
          <pc:docMk/>
          <pc:sldMk cId="3395385372" sldId="790"/>
        </pc:sldMkLst>
        <pc:spChg chg="del">
          <ac:chgData name="Chandramouli, Devaki (Nokia - US/Dallas)" userId="ebf2a9f8-651b-4485-926f-9d93c0eafbc5" providerId="ADAL" clId="{E67EB7A4-0F29-4023-A92E-F724D78E6684}" dt="2021-05-28T20:14:14.425" v="267" actId="478"/>
          <ac:spMkLst>
            <pc:docMk/>
            <pc:sldMk cId="3395385372" sldId="790"/>
            <ac:spMk id="6" creationId="{D31AD10E-25E7-4CB5-8FD0-BE849B934E90}"/>
          </ac:spMkLst>
        </pc:spChg>
        <pc:spChg chg="mod">
          <ac:chgData name="Chandramouli, Devaki (Nokia - US/Dallas)" userId="ebf2a9f8-651b-4485-926f-9d93c0eafbc5" providerId="ADAL" clId="{E67EB7A4-0F29-4023-A92E-F724D78E6684}" dt="2021-05-28T20:12:51.139" v="257" actId="20577"/>
          <ac:spMkLst>
            <pc:docMk/>
            <pc:sldMk cId="3395385372" sldId="790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E67EB7A4-0F29-4023-A92E-F724D78E6684}" dt="2021-05-28T20:40:53.929" v="1034" actId="20577"/>
          <ac:spMkLst>
            <pc:docMk/>
            <pc:sldMk cId="3395385372" sldId="790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E67EB7A4-0F29-4023-A92E-F724D78E6684}" dt="2021-05-28T20:13:44.125" v="266" actId="20577"/>
          <ac:graphicFrameMkLst>
            <pc:docMk/>
            <pc:sldMk cId="3395385372" sldId="790"/>
            <ac:graphicFrameMk id="5" creationId="{E28AE79E-1C37-4138-A893-6A2780288F26}"/>
          </ac:graphicFrameMkLst>
        </pc:graphicFrameChg>
      </pc:sldChg>
      <pc:sldMasterChg chg="modSldLayout">
        <pc:chgData name="Chandramouli, Devaki (Nokia - US/Dallas)" userId="ebf2a9f8-651b-4485-926f-9d93c0eafbc5" providerId="ADAL" clId="{E67EB7A4-0F29-4023-A92E-F724D78E6684}" dt="2021-05-10T19:24:11.727" v="7" actId="20577"/>
        <pc:sldMasterMkLst>
          <pc:docMk/>
          <pc:sldMasterMk cId="0" sldId="2147483729"/>
        </pc:sldMasterMkLst>
        <pc:sldLayoutChg chg="modSp mod">
          <pc:chgData name="Chandramouli, Devaki (Nokia - US/Dallas)" userId="ebf2a9f8-651b-4485-926f-9d93c0eafbc5" providerId="ADAL" clId="{E67EB7A4-0F29-4023-A92E-F724D78E6684}" dt="2021-05-10T19:24:11.727" v="7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E67EB7A4-0F29-4023-A92E-F724D78E6684}" dt="2021-05-10T19:24:11.727" v="7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Chandramouli, Devaki (Nokia - US/Dallas)" userId="ebf2a9f8-651b-4485-926f-9d93c0eafbc5" providerId="ADAL" clId="{F8C308F7-4054-4668-A19D-F285C821E127}"/>
    <pc:docChg chg="custSel addSld delSld modSld sldOrd modMainMaster">
      <pc:chgData name="Chandramouli, Devaki (Nokia - US/Dallas)" userId="ebf2a9f8-651b-4485-926f-9d93c0eafbc5" providerId="ADAL" clId="{F8C308F7-4054-4668-A19D-F285C821E127}" dt="2021-08-30T23:49:56.271" v="611" actId="6549"/>
      <pc:docMkLst>
        <pc:docMk/>
      </pc:docMkLst>
      <pc:sldChg chg="addSp delSp modSp mod">
        <pc:chgData name="Chandramouli, Devaki (Nokia - US/Dallas)" userId="ebf2a9f8-651b-4485-926f-9d93c0eafbc5" providerId="ADAL" clId="{F8C308F7-4054-4668-A19D-F285C821E127}" dt="2021-08-26T23:43:25.757" v="39" actId="478"/>
        <pc:sldMkLst>
          <pc:docMk/>
          <pc:sldMk cId="0" sldId="303"/>
        </pc:sldMkLst>
        <pc:spChg chg="add del mod">
          <ac:chgData name="Chandramouli, Devaki (Nokia - US/Dallas)" userId="ebf2a9f8-651b-4485-926f-9d93c0eafbc5" providerId="ADAL" clId="{F8C308F7-4054-4668-A19D-F285C821E127}" dt="2021-08-26T23:43:25.757" v="39" actId="478"/>
          <ac:spMkLst>
            <pc:docMk/>
            <pc:sldMk cId="0" sldId="303"/>
            <ac:spMk id="2" creationId="{07EEFBB4-E4AA-4FF6-91B0-5EF4BBEAA6B4}"/>
          </ac:spMkLst>
        </pc:spChg>
        <pc:spChg chg="mod">
          <ac:chgData name="Chandramouli, Devaki (Nokia - US/Dallas)" userId="ebf2a9f8-651b-4485-926f-9d93c0eafbc5" providerId="ADAL" clId="{F8C308F7-4054-4668-A19D-F285C821E127}" dt="2021-08-26T23:43:19.439" v="38" actId="6549"/>
          <ac:spMkLst>
            <pc:docMk/>
            <pc:sldMk cId="0" sldId="303"/>
            <ac:spMk id="9219" creationId="{00000000-0000-0000-0000-000000000000}"/>
          </ac:spMkLst>
        </pc:spChg>
      </pc:sldChg>
      <pc:sldChg chg="addSp delSp modSp del mod">
        <pc:chgData name="Chandramouli, Devaki (Nokia - US/Dallas)" userId="ebf2a9f8-651b-4485-926f-9d93c0eafbc5" providerId="ADAL" clId="{F8C308F7-4054-4668-A19D-F285C821E127}" dt="2021-08-27T13:03:01.209" v="338" actId="47"/>
        <pc:sldMkLst>
          <pc:docMk/>
          <pc:sldMk cId="2754923581" sldId="786"/>
        </pc:sldMkLst>
        <pc:spChg chg="add del mod">
          <ac:chgData name="Chandramouli, Devaki (Nokia - US/Dallas)" userId="ebf2a9f8-651b-4485-926f-9d93c0eafbc5" providerId="ADAL" clId="{F8C308F7-4054-4668-A19D-F285C821E127}" dt="2021-08-26T23:44:17.468" v="40" actId="478"/>
          <ac:spMkLst>
            <pc:docMk/>
            <pc:sldMk cId="2754923581" sldId="786"/>
            <ac:spMk id="2" creationId="{C1D1278D-EB65-464D-A05F-8711AD813486}"/>
          </ac:spMkLst>
        </pc:spChg>
        <pc:spChg chg="add del mod">
          <ac:chgData name="Chandramouli, Devaki (Nokia - US/Dallas)" userId="ebf2a9f8-651b-4485-926f-9d93c0eafbc5" providerId="ADAL" clId="{F8C308F7-4054-4668-A19D-F285C821E127}" dt="2021-08-27T00:02:56.307" v="259" actId="478"/>
          <ac:spMkLst>
            <pc:docMk/>
            <pc:sldMk cId="2754923581" sldId="786"/>
            <ac:spMk id="3" creationId="{7C47EF97-2AF6-4694-B410-49CD94B93CCD}"/>
          </ac:spMkLst>
        </pc:spChg>
        <pc:spChg chg="mod">
          <ac:chgData name="Chandramouli, Devaki (Nokia - US/Dallas)" userId="ebf2a9f8-651b-4485-926f-9d93c0eafbc5" providerId="ADAL" clId="{F8C308F7-4054-4668-A19D-F285C821E127}" dt="2021-08-27T00:03:01.407" v="262" actId="20577"/>
          <ac:spMkLst>
            <pc:docMk/>
            <pc:sldMk cId="2754923581" sldId="786"/>
            <ac:spMk id="29698" creationId="{00000000-0000-0000-0000-000000000000}"/>
          </ac:spMkLst>
        </pc:spChg>
        <pc:spChg chg="del mod">
          <ac:chgData name="Chandramouli, Devaki (Nokia - US/Dallas)" userId="ebf2a9f8-651b-4485-926f-9d93c0eafbc5" providerId="ADAL" clId="{F8C308F7-4054-4668-A19D-F285C821E127}" dt="2021-08-27T00:02:52.952" v="258" actId="478"/>
          <ac:spMkLst>
            <pc:docMk/>
            <pc:sldMk cId="2754923581" sldId="786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F8C308F7-4054-4668-A19D-F285C821E127}" dt="2021-08-26T23:58:55.835" v="123" actId="20577"/>
          <ac:graphicFrameMkLst>
            <pc:docMk/>
            <pc:sldMk cId="2754923581" sldId="786"/>
            <ac:graphicFrameMk id="6" creationId="{B4EEC30F-8B37-452A-AC4B-888A1B549F20}"/>
          </ac:graphicFrameMkLst>
        </pc:graphicFrameChg>
        <pc:graphicFrameChg chg="modGraphic">
          <ac:chgData name="Chandramouli, Devaki (Nokia - US/Dallas)" userId="ebf2a9f8-651b-4485-926f-9d93c0eafbc5" providerId="ADAL" clId="{F8C308F7-4054-4668-A19D-F285C821E127}" dt="2021-08-27T00:03:06.770" v="263" actId="6549"/>
          <ac:graphicFrameMkLst>
            <pc:docMk/>
            <pc:sldMk cId="2754923581" sldId="786"/>
            <ac:graphicFrameMk id="9" creationId="{00000000-0000-0000-0000-000000000000}"/>
          </ac:graphicFrameMkLst>
        </pc:graphicFrameChg>
      </pc:sldChg>
      <pc:sldChg chg="addSp modSp del mod">
        <pc:chgData name="Chandramouli, Devaki (Nokia - US/Dallas)" userId="ebf2a9f8-651b-4485-926f-9d93c0eafbc5" providerId="ADAL" clId="{F8C308F7-4054-4668-A19D-F285C821E127}" dt="2021-08-26T23:59:54.322" v="204" actId="47"/>
        <pc:sldMkLst>
          <pc:docMk/>
          <pc:sldMk cId="46549111" sldId="787"/>
        </pc:sldMkLst>
        <pc:spChg chg="add mod">
          <ac:chgData name="Chandramouli, Devaki (Nokia - US/Dallas)" userId="ebf2a9f8-651b-4485-926f-9d93c0eafbc5" providerId="ADAL" clId="{F8C308F7-4054-4668-A19D-F285C821E127}" dt="2021-08-10T17:28:13.419" v="28"/>
          <ac:spMkLst>
            <pc:docMk/>
            <pc:sldMk cId="46549111" sldId="787"/>
            <ac:spMk id="5" creationId="{B8BEAE44-0D04-4E70-823F-798C81A2BA67}"/>
          </ac:spMkLst>
        </pc:spChg>
        <pc:spChg chg="mod">
          <ac:chgData name="Chandramouli, Devaki (Nokia - US/Dallas)" userId="ebf2a9f8-651b-4485-926f-9d93c0eafbc5" providerId="ADAL" clId="{F8C308F7-4054-4668-A19D-F285C821E127}" dt="2021-08-10T17:28:23.197" v="31" actId="20577"/>
          <ac:spMkLst>
            <pc:docMk/>
            <pc:sldMk cId="46549111" sldId="787"/>
            <ac:spMk id="29698" creationId="{00000000-0000-0000-0000-000000000000}"/>
          </ac:spMkLst>
        </pc:spChg>
      </pc:sldChg>
      <pc:sldChg chg="addSp delSp modSp del mod">
        <pc:chgData name="Chandramouli, Devaki (Nokia - US/Dallas)" userId="ebf2a9f8-651b-4485-926f-9d93c0eafbc5" providerId="ADAL" clId="{F8C308F7-4054-4668-A19D-F285C821E127}" dt="2021-08-30T23:49:22.961" v="608" actId="47"/>
        <pc:sldMkLst>
          <pc:docMk/>
          <pc:sldMk cId="3395385372" sldId="790"/>
        </pc:sldMkLst>
        <pc:spChg chg="add del mod">
          <ac:chgData name="Chandramouli, Devaki (Nokia - US/Dallas)" userId="ebf2a9f8-651b-4485-926f-9d93c0eafbc5" providerId="ADAL" clId="{F8C308F7-4054-4668-A19D-F285C821E127}" dt="2021-08-27T00:00:55.440" v="208" actId="478"/>
          <ac:spMkLst>
            <pc:docMk/>
            <pc:sldMk cId="3395385372" sldId="790"/>
            <ac:spMk id="6" creationId="{FD25C59F-8828-461A-8CD9-C96604B77061}"/>
          </ac:spMkLst>
        </pc:spChg>
        <pc:spChg chg="mod">
          <ac:chgData name="Chandramouli, Devaki (Nokia - US/Dallas)" userId="ebf2a9f8-651b-4485-926f-9d93c0eafbc5" providerId="ADAL" clId="{F8C308F7-4054-4668-A19D-F285C821E127}" dt="2021-08-10T17:28:27.777" v="32" actId="20577"/>
          <ac:spMkLst>
            <pc:docMk/>
            <pc:sldMk cId="3395385372" sldId="790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F8C308F7-4054-4668-A19D-F285C821E127}" dt="2021-08-30T23:47:30.110" v="568" actId="20577"/>
          <ac:spMkLst>
            <pc:docMk/>
            <pc:sldMk cId="3395385372" sldId="790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F8C308F7-4054-4668-A19D-F285C821E127}" dt="2021-08-27T16:41:23.884" v="348" actId="20577"/>
          <ac:graphicFrameMkLst>
            <pc:docMk/>
            <pc:sldMk cId="3395385372" sldId="790"/>
            <ac:graphicFrameMk id="5" creationId="{E28AE79E-1C37-4138-A893-6A2780288F26}"/>
          </ac:graphicFrameMkLst>
        </pc:graphicFrameChg>
      </pc:sldChg>
      <pc:sldChg chg="modSp add mod ord">
        <pc:chgData name="Chandramouli, Devaki (Nokia - US/Dallas)" userId="ebf2a9f8-651b-4485-926f-9d93c0eafbc5" providerId="ADAL" clId="{F8C308F7-4054-4668-A19D-F285C821E127}" dt="2021-08-30T23:48:20.053" v="603" actId="6549"/>
        <pc:sldMkLst>
          <pc:docMk/>
          <pc:sldMk cId="3452607634" sldId="791"/>
        </pc:sldMkLst>
        <pc:spChg chg="mod">
          <ac:chgData name="Chandramouli, Devaki (Nokia - US/Dallas)" userId="ebf2a9f8-651b-4485-926f-9d93c0eafbc5" providerId="ADAL" clId="{F8C308F7-4054-4668-A19D-F285C821E127}" dt="2021-08-30T23:48:10.863" v="602" actId="20577"/>
          <ac:spMkLst>
            <pc:docMk/>
            <pc:sldMk cId="3452607634" sldId="791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F8C308F7-4054-4668-A19D-F285C821E127}" dt="2021-08-30T23:48:20.053" v="603" actId="6549"/>
          <ac:spMkLst>
            <pc:docMk/>
            <pc:sldMk cId="3452607634" sldId="791"/>
            <ac:spMk id="29716" creationId="{00000000-0000-0000-0000-000000000000}"/>
          </ac:spMkLst>
        </pc:spChg>
      </pc:sldChg>
      <pc:sldChg chg="addSp delSp modSp add mod ord">
        <pc:chgData name="Chandramouli, Devaki (Nokia - US/Dallas)" userId="ebf2a9f8-651b-4485-926f-9d93c0eafbc5" providerId="ADAL" clId="{F8C308F7-4054-4668-A19D-F285C821E127}" dt="2021-08-30T23:49:28.366" v="609" actId="20577"/>
        <pc:sldMkLst>
          <pc:docMk/>
          <pc:sldMk cId="2503194211" sldId="792"/>
        </pc:sldMkLst>
        <pc:spChg chg="mod">
          <ac:chgData name="Chandramouli, Devaki (Nokia - US/Dallas)" userId="ebf2a9f8-651b-4485-926f-9d93c0eafbc5" providerId="ADAL" clId="{F8C308F7-4054-4668-A19D-F285C821E127}" dt="2021-08-30T23:41:46.798" v="404" actId="20577"/>
          <ac:spMkLst>
            <pc:docMk/>
            <pc:sldMk cId="2503194211" sldId="792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F8C308F7-4054-4668-A19D-F285C821E127}" dt="2021-08-30T23:49:28.366" v="609" actId="20577"/>
          <ac:spMkLst>
            <pc:docMk/>
            <pc:sldMk cId="2503194211" sldId="792"/>
            <ac:spMk id="29716" creationId="{00000000-0000-0000-0000-000000000000}"/>
          </ac:spMkLst>
        </pc:spChg>
        <pc:graphicFrameChg chg="del">
          <ac:chgData name="Chandramouli, Devaki (Nokia - US/Dallas)" userId="ebf2a9f8-651b-4485-926f-9d93c0eafbc5" providerId="ADAL" clId="{F8C308F7-4054-4668-A19D-F285C821E127}" dt="2021-08-30T23:42:03.538" v="405" actId="478"/>
          <ac:graphicFrameMkLst>
            <pc:docMk/>
            <pc:sldMk cId="2503194211" sldId="792"/>
            <ac:graphicFrameMk id="5" creationId="{8588BD55-2225-44CB-8306-E27676DD3EE6}"/>
          </ac:graphicFrameMkLst>
        </pc:graphicFrameChg>
        <pc:graphicFrameChg chg="add mod">
          <ac:chgData name="Chandramouli, Devaki (Nokia - US/Dallas)" userId="ebf2a9f8-651b-4485-926f-9d93c0eafbc5" providerId="ADAL" clId="{F8C308F7-4054-4668-A19D-F285C821E127}" dt="2021-08-30T23:42:04.126" v="406"/>
          <ac:graphicFrameMkLst>
            <pc:docMk/>
            <pc:sldMk cId="2503194211" sldId="792"/>
            <ac:graphicFrameMk id="6" creationId="{E00ED072-BA1F-4A84-885A-566997B4B633}"/>
          </ac:graphicFrameMkLst>
        </pc:graphicFrameChg>
      </pc:sldChg>
      <pc:sldChg chg="addSp delSp modSp add mod ord">
        <pc:chgData name="Chandramouli, Devaki (Nokia - US/Dallas)" userId="ebf2a9f8-651b-4485-926f-9d93c0eafbc5" providerId="ADAL" clId="{F8C308F7-4054-4668-A19D-F285C821E127}" dt="2021-08-30T23:49:56.271" v="611" actId="6549"/>
        <pc:sldMkLst>
          <pc:docMk/>
          <pc:sldMk cId="3932125580" sldId="793"/>
        </pc:sldMkLst>
        <pc:spChg chg="mod">
          <ac:chgData name="Chandramouli, Devaki (Nokia - US/Dallas)" userId="ebf2a9f8-651b-4485-926f-9d93c0eafbc5" providerId="ADAL" clId="{F8C308F7-4054-4668-A19D-F285C821E127}" dt="2021-08-30T23:44:22.710" v="490" actId="20577"/>
          <ac:spMkLst>
            <pc:docMk/>
            <pc:sldMk cId="3932125580" sldId="793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F8C308F7-4054-4668-A19D-F285C821E127}" dt="2021-08-30T23:49:56.271" v="611" actId="6549"/>
          <ac:spMkLst>
            <pc:docMk/>
            <pc:sldMk cId="3932125580" sldId="793"/>
            <ac:spMk id="29716" creationId="{00000000-0000-0000-0000-000000000000}"/>
          </ac:spMkLst>
        </pc:spChg>
        <pc:graphicFrameChg chg="add mod">
          <ac:chgData name="Chandramouli, Devaki (Nokia - US/Dallas)" userId="ebf2a9f8-651b-4485-926f-9d93c0eafbc5" providerId="ADAL" clId="{F8C308F7-4054-4668-A19D-F285C821E127}" dt="2021-08-30T23:44:34.854" v="492"/>
          <ac:graphicFrameMkLst>
            <pc:docMk/>
            <pc:sldMk cId="3932125580" sldId="793"/>
            <ac:graphicFrameMk id="5" creationId="{A3766176-639A-431C-9D4E-5EA89C978C79}"/>
          </ac:graphicFrameMkLst>
        </pc:graphicFrameChg>
        <pc:graphicFrameChg chg="del">
          <ac:chgData name="Chandramouli, Devaki (Nokia - US/Dallas)" userId="ebf2a9f8-651b-4485-926f-9d93c0eafbc5" providerId="ADAL" clId="{F8C308F7-4054-4668-A19D-F285C821E127}" dt="2021-08-30T23:44:28.285" v="491" actId="478"/>
          <ac:graphicFrameMkLst>
            <pc:docMk/>
            <pc:sldMk cId="3932125580" sldId="793"/>
            <ac:graphicFrameMk id="6" creationId="{CF38648B-43FA-415C-A960-1E67EBF893EF}"/>
          </ac:graphicFrameMkLst>
        </pc:graphicFrameChg>
      </pc:sldChg>
      <pc:sldMasterChg chg="modSp mod modSldLayout">
        <pc:chgData name="Chandramouli, Devaki (Nokia - US/Dallas)" userId="ebf2a9f8-651b-4485-926f-9d93c0eafbc5" providerId="ADAL" clId="{F8C308F7-4054-4668-A19D-F285C821E127}" dt="2021-08-27T00:01:48.913" v="257" actId="20577"/>
        <pc:sldMasterMkLst>
          <pc:docMk/>
          <pc:sldMasterMk cId="0" sldId="2147483729"/>
        </pc:sldMasterMkLst>
        <pc:spChg chg="mod">
          <ac:chgData name="Chandramouli, Devaki (Nokia - US/Dallas)" userId="ebf2a9f8-651b-4485-926f-9d93c0eafbc5" providerId="ADAL" clId="{F8C308F7-4054-4668-A19D-F285C821E127}" dt="2021-08-27T00:01:48.913" v="257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Chandramouli, Devaki (Nokia - US/Dallas)" userId="ebf2a9f8-651b-4485-926f-9d93c0eafbc5" providerId="ADAL" clId="{F8C308F7-4054-4668-A19D-F285C821E127}" dt="2021-08-26T23:43:08.390" v="36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F8C308F7-4054-4668-A19D-F285C821E127}" dt="2021-08-26T23:43:08.390" v="36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Chandramouli, Devaki (Nokia - US/Dallas)" userId="ebf2a9f8-651b-4485-926f-9d93c0eafbc5" providerId="ADAL" clId="{F8C308F7-4054-4668-A19D-F285C821E127}" dt="2021-08-10T03:50:28.538" v="3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8/30/2021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8/30/2021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6433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WG2#146E</a:t>
            </a:r>
          </a:p>
          <a:p>
            <a:r>
              <a:rPr lang="de-DE" sz="1200" b="1" kern="1200" dirty="0" err="1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Elbonia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, August 16th –  27th, 2021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S2-2105568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WG2#146E</a:t>
            </a:r>
            <a:r>
              <a:rPr lang="en-GB" altLang="de-DE" sz="1200" baseline="0" dirty="0">
                <a:solidFill>
                  <a:schemeClr val="bg1"/>
                </a:solidFill>
              </a:rPr>
              <a:t> August 16 - 27, 2021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b="1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IIoT</a:t>
            </a:r>
            <a:r>
              <a:rPr lang="en-US" altLang="de-DE" sz="3600" b="1" dirty="0"/>
              <a:t> Status </a:t>
            </a:r>
            <a:r>
              <a:rPr lang="en-GB" altLang="zh-CN" sz="3600" b="1" dirty="0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sz="1800" b="1" dirty="0">
                <a:latin typeface="Arial" charset="0"/>
              </a:rPr>
              <a:t>Devaki Chandramouli (Rapporteur)</a:t>
            </a: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Nokia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 err="1"/>
              <a:t>IIoT</a:t>
            </a:r>
            <a:r>
              <a:rPr lang="en-US" altLang="de-DE" sz="2800" b="1" dirty="0"/>
              <a:t> status at SA#93E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799762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30 normative CRs approved for stage 2 specifications - TS 23.501/23.502/503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3 LS sent – 1 to ITU-T SG15 Q13, 1 to IEEE 1588, 1 to CT1 on Time Synchronization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All the open items identified in the exception sheet have been resolved: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latin typeface="Arial "/>
              </a:rPr>
              <a:t>AF influence of Time synchronization accuracy error budget (S2-2106771, S2-2106772)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latin typeface="Arial "/>
              </a:rPr>
              <a:t>AF influence of the 5G reference time is performed (S2-2106771, S2-2106772)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latin typeface="Arial "/>
              </a:rPr>
              <a:t>Pending clean up and/or fixes due to TSCTSF NF introduction, handling of PMIC (e.g. due to triggers such as validity timer expiry) when UE is in idle mode (many CRs).</a:t>
            </a:r>
            <a:endParaRPr lang="en-US" altLang="zh-CN" sz="1200" dirty="0">
              <a:latin typeface="Arial 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2000" b="1" dirty="0"/>
              <a:t>RAN dependencies: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fr-FR" sz="1600" dirty="0" err="1"/>
              <a:t>Resolved</a:t>
            </a:r>
            <a:r>
              <a:rPr lang="fr-FR" sz="1600" dirty="0"/>
              <a:t>.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E00ED072-BA1F-4A84-885A-566997B4B6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1842408"/>
              </p:ext>
            </p:extLst>
          </p:nvPr>
        </p:nvGraphicFramePr>
        <p:xfrm>
          <a:off x="166966" y="131254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IIoT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Enhanced support of Industrial Internet of Things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93%-100%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June’ 21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SP-200973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 err="1"/>
              <a:t>IIoT</a:t>
            </a:r>
            <a:r>
              <a:rPr lang="en-US" altLang="de-DE" sz="2800" b="1" dirty="0"/>
              <a:t> Status after SA2#146E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268007" y="2490658"/>
            <a:ext cx="8709026" cy="361622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2000" b="1" dirty="0"/>
              <a:t>Progress since SA#91E: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30 normative CRs approved for stage 2 specifications - TS 23.501/23.502/503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3 LS sent – 1 to ITU-T SG15 Q13, 1 to IEEE 1588, 1 to CT1 on Time Synchronization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All the open items identified in the exception sheet have been resolved: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latin typeface="Arial "/>
              </a:rPr>
              <a:t>AF influence of Time synchronization accuracy error budget (S2-2106771, S2-2106772)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latin typeface="Arial "/>
              </a:rPr>
              <a:t>AF influence of the 5G reference time is performed (S2-2106771, S2-2106772)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latin typeface="Arial "/>
              </a:rPr>
              <a:t>Pending clean up and/or fixes due to TSCTSF NF introduction, handling of PMIC (e.g. due to triggers such as validity timer expiry) when UE is in idle mode (many CRs).</a:t>
            </a:r>
            <a:endParaRPr lang="en-US" altLang="zh-CN" sz="1200" dirty="0">
              <a:latin typeface="Arial "/>
            </a:endParaRPr>
          </a:p>
          <a:p>
            <a:pPr lvl="2">
              <a:spcBef>
                <a:spcPts val="0"/>
              </a:spcBef>
              <a:spcAft>
                <a:spcPts val="0"/>
              </a:spcAft>
            </a:pPr>
            <a:endParaRPr lang="en-US" altLang="zh-CN" sz="1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2000" b="1" dirty="0"/>
              <a:t>RAN dependencies: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None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id="{A3766176-639A-431C-9D4E-5EA89C978C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5242872"/>
              </p:ext>
            </p:extLst>
          </p:nvPr>
        </p:nvGraphicFramePr>
        <p:xfrm>
          <a:off x="166966" y="131254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IIoT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Enhanced support of Industrial Internet of Things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93%-100%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June’ 21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SP-200973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2125580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 err="1"/>
              <a:t>IIoT</a:t>
            </a:r>
            <a:r>
              <a:rPr lang="en-US" altLang="de-DE" sz="2800" b="1" dirty="0"/>
              <a:t> status after SA2#146E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400" b="1" dirty="0">
                <a:ea typeface="+mn-ea"/>
                <a:cs typeface="+mn-cs"/>
              </a:rPr>
              <a:t>RAN and SA3 impacts and dependencies</a:t>
            </a:r>
            <a:r>
              <a:rPr lang="en-US" sz="1400" dirty="0">
                <a:ea typeface="+mn-ea"/>
                <a:cs typeface="+mn-cs"/>
              </a:rPr>
              <a:t>:</a:t>
            </a:r>
            <a:endParaRPr lang="de-DE" sz="14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All resolved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200" dirty="0"/>
              <a:t>None</a:t>
            </a:r>
            <a:endParaRPr 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(SA2#147E)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Maintenance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Maintenance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200" dirty="0"/>
              <a:t>None</a:t>
            </a:r>
            <a:endParaRPr lang="fr-FR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34526076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34c87397-5fc1-491e-85e7-d6110dbe9cbd" ContentTypeId="0x0101" PreviousValue="false"/>
</file>

<file path=customXml/item5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3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6818</TotalTime>
  <Words>349</Words>
  <Application>Microsoft Office PowerPoint</Application>
  <PresentationFormat>On-screen Show (4:3)</PresentationFormat>
  <Paragraphs>64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</vt:lpstr>
      <vt:lpstr>Calibri</vt:lpstr>
      <vt:lpstr>Times New Roman</vt:lpstr>
      <vt:lpstr>Office Theme</vt:lpstr>
      <vt:lpstr>IIoT Status Report</vt:lpstr>
      <vt:lpstr>IIoT status at SA#93E</vt:lpstr>
      <vt:lpstr>IIoT Status after SA2#146E</vt:lpstr>
      <vt:lpstr>IIoT status after SA2#146E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Nokia</cp:lastModifiedBy>
  <cp:revision>1292</cp:revision>
  <dcterms:created xsi:type="dcterms:W3CDTF">2008-08-30T09:32:10Z</dcterms:created>
  <dcterms:modified xsi:type="dcterms:W3CDTF">2021-08-30T23:50:24Z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