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824" r:id="rId3"/>
    <p:sldId id="833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2021/8/28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2021/8/28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118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4399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146E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Elbonia,</a:t>
            </a:r>
            <a:r>
              <a:rPr lang="en-US" sz="1200" b="1" kern="1200" baseline="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August 16 – 27</a:t>
            </a:r>
            <a:r>
              <a:rPr lang="en-US" sz="12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2021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S2-2106828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WG2#146E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Elbonia, </a:t>
            </a:r>
            <a:r>
              <a:rPr lang="en-US" altLang="de-DE" sz="1200" baseline="0" dirty="0" smtClean="0">
                <a:solidFill>
                  <a:schemeClr val="bg1"/>
                </a:solidFill>
              </a:rPr>
              <a:t>August 16 – 27, </a:t>
            </a:r>
            <a:r>
              <a:rPr lang="en-US" altLang="de-DE" sz="1200" baseline="0" dirty="0">
                <a:solidFill>
                  <a:schemeClr val="bg1"/>
                </a:solidFill>
              </a:rPr>
              <a:t>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5MBS</a:t>
            </a:r>
            <a:r>
              <a:rPr lang="en-US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>
                <a:latin typeface="Arial" charset="0"/>
              </a:rPr>
              <a:t>Li, Meng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sz="2800" b="1" dirty="0"/>
              <a:t>5MBS Status at </a:t>
            </a:r>
            <a:r>
              <a:rPr lang="en-US" altLang="zh-CN" sz="2800" b="1" dirty="0" smtClean="0"/>
              <a:t>SA#93-e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577695"/>
            <a:ext cx="8554482" cy="339320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</a:t>
            </a:r>
            <a:r>
              <a:rPr lang="de-DE" altLang="de-DE" sz="1800" b="1" dirty="0" smtClean="0">
                <a:ea typeface="+mn-ea"/>
                <a:cs typeface="+mn-cs"/>
              </a:rPr>
              <a:t>SA#92-e</a:t>
            </a:r>
            <a:r>
              <a:rPr lang="de-DE" altLang="de-DE" sz="1800" b="1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TS 23.247 </a:t>
            </a:r>
            <a:r>
              <a:rPr lang="en-US" altLang="ko-KR" sz="1400" dirty="0" smtClean="0"/>
              <a:t>v1.1.0 </a:t>
            </a:r>
            <a:r>
              <a:rPr lang="en-US" altLang="ko-KR" sz="1400" dirty="0"/>
              <a:t>is sent to plenary for </a:t>
            </a:r>
            <a:r>
              <a:rPr lang="en-US" altLang="zh-CN" sz="1400" dirty="0"/>
              <a:t>approval</a:t>
            </a:r>
            <a:r>
              <a:rPr lang="en-US" altLang="ko-KR" sz="1400" dirty="0" smtClean="0"/>
              <a:t>. 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3 LSs were sent to RAN2/RAN3, CT4, SA4/SA6/CT1, respectively. </a:t>
            </a:r>
            <a:endParaRPr lang="en-US" altLang="ko-KR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RAN impacts as per agreed </a:t>
            </a:r>
            <a:r>
              <a:rPr lang="en-US" altLang="zh-CN" sz="1400" dirty="0" smtClean="0"/>
              <a:t>(p)CRs</a:t>
            </a:r>
            <a:r>
              <a:rPr lang="en-GB" altLang="zh-CN" sz="1400" dirty="0"/>
              <a:t>.</a:t>
            </a: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 smtClean="0"/>
              <a:t>Next </a:t>
            </a:r>
            <a:r>
              <a:rPr lang="de-DE" sz="1800" b="1" dirty="0"/>
              <a:t>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Resolve the open </a:t>
            </a:r>
            <a:r>
              <a:rPr lang="en-US" altLang="zh-CN" sz="1400" dirty="0" smtClean="0"/>
              <a:t>issues that have dependencies with other WGs in the next meetings.</a:t>
            </a:r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685063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%&gt;85%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755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 smtClean="0"/>
              <a:t>5MBS </a:t>
            </a:r>
            <a:r>
              <a:rPr lang="en-GB" altLang="en-US" sz="2800" b="1" dirty="0"/>
              <a:t>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577695"/>
            <a:ext cx="8554482" cy="339320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 smtClean="0">
                <a:ea typeface="+mn-ea"/>
                <a:cs typeface="+mn-cs"/>
              </a:rPr>
              <a:t>Progress since SA#92-e: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TS 23.247 v1.1.0 is sent to plenary for </a:t>
            </a:r>
            <a:r>
              <a:rPr lang="en-US" altLang="zh-CN" sz="1400" dirty="0" smtClean="0"/>
              <a:t>approval</a:t>
            </a:r>
            <a:r>
              <a:rPr lang="en-US" altLang="ko-KR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Totally 54 </a:t>
            </a:r>
            <a:r>
              <a:rPr lang="en-US" altLang="ko-KR" sz="1400" dirty="0" err="1" smtClean="0"/>
              <a:t>pCRs</a:t>
            </a:r>
            <a:r>
              <a:rPr lang="en-US" altLang="ko-KR" sz="1400" dirty="0" smtClean="0"/>
              <a:t>,  3CRs were agreed in 146E meeting.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3 LSs were sent to RAN2/RAN3, CT4, SA4/SA6/CT1, respectively. 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 smtClean="0">
                <a:ea typeface="+mn-ea"/>
                <a:cs typeface="+mn-cs"/>
              </a:rPr>
              <a:t>RAN impacts and dependencies:</a:t>
            </a:r>
            <a:endParaRPr lang="de-DE" sz="1800" b="1" dirty="0" smtClean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 smtClean="0"/>
              <a:t>RAN impacts as per agreed </a:t>
            </a:r>
            <a:r>
              <a:rPr lang="en-US" altLang="zh-CN" sz="1400" dirty="0" err="1" smtClean="0"/>
              <a:t>pCRs</a:t>
            </a:r>
            <a:r>
              <a:rPr lang="en-GB" altLang="zh-CN" sz="1400" dirty="0" smtClean="0"/>
              <a:t>.</a:t>
            </a:r>
            <a:endParaRPr lang="en-US" altLang="zh-CN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 smtClean="0"/>
              <a:t>Contentious Issue: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dirty="0" smtClean="0"/>
              <a:t>None</a:t>
            </a:r>
            <a:endParaRPr lang="de-DE" sz="1800" b="1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 smtClean="0"/>
              <a:t>Next steps:</a:t>
            </a:r>
            <a:endParaRPr lang="en-US" altLang="zh-CN" sz="1400" b="1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Resolve the open issues that have dependencies with other WGs in the next meetings.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Correct/alignment/documentation related Category "F " CRs. </a:t>
            </a:r>
            <a:endParaRPr lang="en-US" altLang="zh-CN" sz="1400" strike="sngStrike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634474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%&gt;85%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1265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15881</TotalTime>
  <Words>208</Words>
  <Application>Microsoft Office PowerPoint</Application>
  <PresentationFormat>全屏显示(4:3)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맑은 고딕</vt:lpstr>
      <vt:lpstr>宋体</vt:lpstr>
      <vt:lpstr>Arial</vt:lpstr>
      <vt:lpstr>Calibri</vt:lpstr>
      <vt:lpstr>Times New Roman</vt:lpstr>
      <vt:lpstr>Office Theme</vt:lpstr>
      <vt:lpstr>5MBS Status Report</vt:lpstr>
      <vt:lpstr>5MBS Status at SA#93-e</vt:lpstr>
      <vt:lpstr>5MBS Status after SA2#146E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User</cp:lastModifiedBy>
  <cp:revision>1769</cp:revision>
  <dcterms:created xsi:type="dcterms:W3CDTF">2008-08-30T09:32:10Z</dcterms:created>
  <dcterms:modified xsi:type="dcterms:W3CDTF">2021-08-28T06:39:07Z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(3)HIXaRQ7sMQg/af2u0fqSJKjbQ7Mi4nIw3+0EkWoDS8wvnUUQuoRrNfKvZaucRA21jIKGfFBM
eyQxKYKQ+wErYg4xpy2xgzYsAvKFqtb79MaPi6XLMAc5eQj5fK2wBIY079zXLNR6fvOGPYGK
seqCEO6vK1w1pwckdXtDt4zQJ0YrNFE3QD9IfOTM7aJyjLC26TX5oXfLT1dyX7nWOVaWJDZt
HEl13ok31Lp+Qq/ibB</vt:lpwstr>
  </property>
  <property fmtid="{D5CDD505-2E9C-101B-9397-08002B2CF9AE}" pid="9" name="_2015_ms_pID_7253431">
    <vt:lpwstr>Ob400lxjYZGUcV6HlyxJb2jMkpuLD+TRNThsqpnMpb16yqvNi0roGM
GlGxeT5koaKTTuRCJWAEcWuznq9JNOkbCrSjC/T8KmbHnbSB7RyvESzAs+WcSd1Jv16YVw6S
tetUC98zgA1PS6R8fRMK1J/D5uq2ItGLfceAdslkl2MQyKj7l1EEar4m7jMsavEMFyByyY4n
HJPo82xFC1uAkkNXWv154ry1tix0wE5ibAWi</vt:lpwstr>
  </property>
  <property fmtid="{D5CDD505-2E9C-101B-9397-08002B2CF9AE}" pid="10" name="_2015_ms_pID_7253432">
    <vt:lpwstr>mw==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1630039390</vt:lpwstr>
  </property>
</Properties>
</file>