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4"/>
  </p:notesMasterIdLst>
  <p:handoutMasterIdLst>
    <p:handoutMasterId r:id="rId5"/>
  </p:handoutMasterIdLst>
  <p:sldIdLst>
    <p:sldId id="303" r:id="rId2"/>
    <p:sldId id="809" r:id="rId3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  <p:cmAuthor id="2" name="Huawei" initials="HW" lastIdx="3" clrIdx="1">
    <p:extLst>
      <p:ext uri="{19B8F6BF-5375-455C-9EA6-DF929625EA0E}">
        <p15:presenceInfo xmlns:p15="http://schemas.microsoft.com/office/powerpoint/2012/main" userId="Huawe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A6EA8"/>
    <a:srgbClr val="FF3300"/>
    <a:srgbClr val="62A14D"/>
    <a:srgbClr val="000000"/>
    <a:srgbClr val="C6D254"/>
    <a:srgbClr val="B1D254"/>
    <a:srgbClr val="72AF2F"/>
    <a:srgbClr val="5C88D0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02" autoAdjust="0"/>
    <p:restoredTop sz="94625" autoAdjust="0"/>
  </p:normalViewPr>
  <p:slideViewPr>
    <p:cSldViewPr snapToGrid="0">
      <p:cViewPr varScale="1">
        <p:scale>
          <a:sx n="113" d="100"/>
          <a:sy n="113" d="100"/>
        </p:scale>
        <p:origin x="182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3192" y="4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8/30/2021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8/30/2021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391105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892648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376862" y="423871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 smtClean="0">
                <a:effectLst/>
              </a:rPr>
              <a:t>S2-2106529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 Meeting #</a:t>
            </a:r>
            <a:r>
              <a:rPr lang="de-DE" altLang="ko-KR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146E</a:t>
            </a:r>
            <a:endParaRPr lang="de-DE" altLang="ko-KR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Electronic meeting, </a:t>
            </a:r>
            <a:r>
              <a:rPr lang="de-DE" altLang="ko-KR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16 </a:t>
            </a:r>
            <a:r>
              <a:rPr lang="de-DE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– 27 </a:t>
            </a:r>
            <a:r>
              <a:rPr lang="de-DE" altLang="ko-KR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August</a:t>
            </a:r>
            <a:r>
              <a:rPr lang="de-DE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 </a:t>
            </a:r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2021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</a:t>
            </a:r>
            <a:r>
              <a:rPr lang="en-GB" altLang="en-US" sz="800" dirty="0" smtClean="0"/>
              <a:t>2021</a:t>
            </a:r>
            <a:endParaRPr lang="en-GB" altLang="en-US" sz="800" dirty="0"/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</a:t>
            </a:r>
            <a:r>
              <a:rPr lang="en-GB" altLang="de-DE" sz="1200" dirty="0" smtClean="0">
                <a:solidFill>
                  <a:schemeClr val="bg1"/>
                </a:solidFill>
              </a:rPr>
              <a:t>WG2#146E</a:t>
            </a:r>
            <a:r>
              <a:rPr lang="en-GB" altLang="de-DE" sz="1200" baseline="0" dirty="0" smtClean="0">
                <a:solidFill>
                  <a:schemeClr val="bg1"/>
                </a:solidFill>
              </a:rPr>
              <a:t> </a:t>
            </a:r>
            <a:r>
              <a:rPr lang="en-GB" altLang="de-DE" sz="1200" baseline="0" dirty="0">
                <a:solidFill>
                  <a:schemeClr val="bg1"/>
                </a:solidFill>
              </a:rPr>
              <a:t>Electronic meeting, </a:t>
            </a:r>
            <a:r>
              <a:rPr lang="en-GB" altLang="de-DE" sz="1200" baseline="0" dirty="0" smtClean="0">
                <a:solidFill>
                  <a:schemeClr val="bg1"/>
                </a:solidFill>
              </a:rPr>
              <a:t>16 </a:t>
            </a:r>
            <a:r>
              <a:rPr lang="en-GB" altLang="de-DE" sz="1200" baseline="0" dirty="0">
                <a:solidFill>
                  <a:schemeClr val="bg1"/>
                </a:solidFill>
              </a:rPr>
              <a:t>– </a:t>
            </a:r>
            <a:r>
              <a:rPr lang="en-GB" altLang="de-DE" sz="1200" baseline="0" dirty="0" smtClean="0">
                <a:solidFill>
                  <a:schemeClr val="bg1"/>
                </a:solidFill>
              </a:rPr>
              <a:t>27 August, </a:t>
            </a:r>
            <a:r>
              <a:rPr lang="en-GB" altLang="de-DE" sz="1200" baseline="0" dirty="0">
                <a:solidFill>
                  <a:schemeClr val="bg1"/>
                </a:solidFill>
              </a:rPr>
              <a:t>2021</a:t>
            </a:r>
            <a:endParaRPr lang="en-GB" altLang="ko-KR" sz="1200" spc="3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28807" y="2185133"/>
            <a:ext cx="6201254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36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GB" sz="3600" dirty="0"/>
              <a:t> </a:t>
            </a:r>
            <a:r>
              <a:rPr lang="en-US" sz="3600" b="1" dirty="0" smtClean="0"/>
              <a:t>5GSAT_ARCH </a:t>
            </a:r>
            <a:r>
              <a:rPr lang="en-US" altLang="de-DE" sz="3600" b="1" dirty="0" smtClean="0"/>
              <a:t>Status </a:t>
            </a:r>
            <a:r>
              <a:rPr lang="en-GB" altLang="zh-CN" sz="3600" b="1" dirty="0"/>
              <a:t>Report</a:t>
            </a:r>
            <a:endParaRPr lang="en-GB" sz="3600" b="1" dirty="0"/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996298" y="3692324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fr-FR" altLang="en-US" sz="2000" b="1" dirty="0" smtClean="0"/>
              <a:t>Jean Yves Fine 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GB" sz="1800" b="1" dirty="0" smtClean="0">
                <a:latin typeface="Arial" charset="0"/>
              </a:rPr>
              <a:t>Thales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 smtClean="0"/>
              <a:t>5GSAT_ARCH status </a:t>
            </a:r>
            <a:r>
              <a:rPr lang="en-US" altLang="de-DE" sz="2800" b="1" dirty="0"/>
              <a:t>after </a:t>
            </a:r>
            <a:r>
              <a:rPr lang="en-US" altLang="de-DE" sz="2800" b="1" dirty="0" smtClean="0"/>
              <a:t>SA2#146</a:t>
            </a:r>
            <a:r>
              <a:rPr lang="en-US" altLang="zh-CN" sz="2800" b="1" dirty="0" smtClean="0"/>
              <a:t>e</a:t>
            </a:r>
            <a:endParaRPr lang="de-DE" altLang="de-DE" sz="2800" b="1" dirty="0"/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id="{2033FE64-1FFA-48D9-81A7-04C4D37364C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7342042"/>
              </p:ext>
            </p:extLst>
          </p:nvPr>
        </p:nvGraphicFramePr>
        <p:xfrm>
          <a:off x="179388" y="1376363"/>
          <a:ext cx="8810068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705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77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en-US" altLang="zh-CN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GSAT_ARCH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Architecture aspects for using satellite access in 5G</a:t>
                      </a: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99%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Jun, 21</a:t>
                      </a:r>
                      <a:endParaRPr lang="en-US" sz="1400" b="1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SP-200445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Content Placeholder 7"/>
          <p:cNvSpPr>
            <a:spLocks noGrp="1"/>
          </p:cNvSpPr>
          <p:nvPr>
            <p:ph sz="half" idx="2"/>
          </p:nvPr>
        </p:nvSpPr>
        <p:spPr>
          <a:xfrm>
            <a:off x="354629" y="2488802"/>
            <a:ext cx="8554481" cy="4361194"/>
          </a:xfrm>
          <a:noFill/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20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/>
              <a:t>6</a:t>
            </a:r>
            <a:r>
              <a:rPr lang="de-DE" altLang="de-DE" sz="1400" dirty="0" smtClean="0"/>
              <a:t> CRs on TS 23.501/502/503 </a:t>
            </a:r>
            <a:r>
              <a:rPr lang="de-DE" altLang="de-DE" sz="1400" dirty="0" err="1" smtClean="0"/>
              <a:t>approved</a:t>
            </a:r>
            <a:r>
              <a:rPr lang="de-DE" altLang="de-DE" sz="1400" dirty="0"/>
              <a:t>.</a:t>
            </a:r>
            <a:endParaRPr lang="de-DE" altLang="de-DE" sz="1400" dirty="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/>
              <a:t>1</a:t>
            </a:r>
            <a:r>
              <a:rPr lang="de-DE" altLang="de-DE" sz="1400" dirty="0" smtClean="0"/>
              <a:t> LS  </a:t>
            </a:r>
            <a:r>
              <a:rPr lang="de-DE" altLang="de-DE" sz="1400" dirty="0" err="1" smtClean="0"/>
              <a:t>sent</a:t>
            </a:r>
            <a:r>
              <a:rPr lang="de-DE" altLang="de-DE" sz="1400" dirty="0" smtClean="0"/>
              <a:t> </a:t>
            </a:r>
            <a:r>
              <a:rPr lang="de-DE" altLang="de-DE" sz="1400" dirty="0" err="1" smtClean="0"/>
              <a:t>to</a:t>
            </a:r>
            <a:r>
              <a:rPr lang="de-DE" altLang="de-DE" sz="1400" dirty="0" smtClean="0"/>
              <a:t> RAN2/3 </a:t>
            </a:r>
            <a:r>
              <a:rPr lang="de-DE" altLang="de-DE" sz="1400" dirty="0" err="1" smtClean="0"/>
              <a:t>and</a:t>
            </a:r>
            <a:r>
              <a:rPr lang="de-DE" altLang="de-DE" sz="1400" dirty="0" smtClean="0"/>
              <a:t> CT1 on multiple TACs </a:t>
            </a:r>
            <a:r>
              <a:rPr lang="de-DE" altLang="de-DE" sz="1400" dirty="0" err="1" smtClean="0"/>
              <a:t>for</a:t>
            </a:r>
            <a:r>
              <a:rPr lang="de-DE" altLang="de-DE" sz="1400" dirty="0" smtClean="0"/>
              <a:t> </a:t>
            </a:r>
            <a:r>
              <a:rPr lang="de-DE" altLang="de-DE" sz="1400" dirty="0" err="1" smtClean="0"/>
              <a:t>moving</a:t>
            </a:r>
            <a:r>
              <a:rPr lang="de-DE" altLang="de-DE" sz="1400" dirty="0" smtClean="0"/>
              <a:t> </a:t>
            </a:r>
            <a:r>
              <a:rPr lang="de-DE" altLang="de-DE" sz="1400" dirty="0" err="1" smtClean="0"/>
              <a:t>cells</a:t>
            </a:r>
            <a:r>
              <a:rPr lang="de-DE" altLang="de-DE" sz="1400" dirty="0" smtClean="0"/>
              <a:t>. </a:t>
            </a:r>
            <a:endParaRPr lang="de-DE" altLang="de-DE" sz="1400" dirty="0" smtClean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sz="2000" b="1" dirty="0"/>
              <a:t>RAN impacts and dependencies:</a:t>
            </a:r>
            <a:endParaRPr lang="de-DE" sz="2000" b="1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fr-FR" altLang="de-DE" sz="1400" dirty="0" smtClean="0"/>
              <a:t>Possible </a:t>
            </a:r>
            <a:r>
              <a:rPr lang="fr-FR" altLang="de-DE" sz="1400" dirty="0" smtClean="0"/>
              <a:t>NAS </a:t>
            </a:r>
            <a:r>
              <a:rPr lang="fr-FR" altLang="de-DE" sz="1400" dirty="0" err="1" smtClean="0"/>
              <a:t>timer</a:t>
            </a:r>
            <a:r>
              <a:rPr lang="fr-FR" altLang="de-DE" sz="1400" dirty="0" smtClean="0"/>
              <a:t> extension </a:t>
            </a:r>
            <a:r>
              <a:rPr lang="fr-FR" altLang="de-DE" sz="1400" dirty="0" err="1" smtClean="0"/>
              <a:t>depends</a:t>
            </a:r>
            <a:r>
              <a:rPr lang="fr-FR" altLang="de-DE" sz="1400" dirty="0" smtClean="0"/>
              <a:t> on CT1 </a:t>
            </a:r>
            <a:r>
              <a:rPr lang="fr-FR" altLang="de-DE" sz="1400" dirty="0" err="1" smtClean="0"/>
              <a:t>outcomes</a:t>
            </a:r>
            <a:r>
              <a:rPr lang="fr-FR" altLang="de-DE" sz="1400" dirty="0" smtClean="0"/>
              <a:t>. 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fr-FR" altLang="de-DE" sz="1400" dirty="0"/>
              <a:t>M</a:t>
            </a:r>
            <a:r>
              <a:rPr lang="fr-FR" altLang="de-DE" sz="1400" dirty="0" smtClean="0"/>
              <a:t>ultiple </a:t>
            </a:r>
            <a:r>
              <a:rPr lang="fr-FR" altLang="de-DE" sz="1400" dirty="0" err="1" smtClean="0"/>
              <a:t>TACs</a:t>
            </a:r>
            <a:r>
              <a:rPr lang="fr-FR" altLang="de-DE" sz="1400" dirty="0" smtClean="0"/>
              <a:t> </a:t>
            </a:r>
            <a:r>
              <a:rPr lang="fr-FR" altLang="de-DE" sz="1400" dirty="0" smtClean="0"/>
              <a:t>for </a:t>
            </a:r>
            <a:r>
              <a:rPr lang="fr-FR" altLang="de-DE" sz="1400" dirty="0" err="1" smtClean="0"/>
              <a:t>moving</a:t>
            </a:r>
            <a:r>
              <a:rPr lang="fr-FR" altLang="de-DE" sz="1400" dirty="0" smtClean="0"/>
              <a:t> </a:t>
            </a:r>
            <a:r>
              <a:rPr lang="fr-FR" altLang="de-DE" sz="1400" dirty="0" err="1" smtClean="0"/>
              <a:t>cells</a:t>
            </a:r>
            <a:r>
              <a:rPr lang="fr-FR" altLang="de-DE" sz="1400" dirty="0" smtClean="0"/>
              <a:t> </a:t>
            </a:r>
            <a:r>
              <a:rPr lang="fr-FR" altLang="de-DE" sz="1400" dirty="0" err="1" smtClean="0"/>
              <a:t>treated</a:t>
            </a:r>
            <a:r>
              <a:rPr lang="fr-FR" altLang="de-DE" sz="1400" dirty="0" smtClean="0"/>
              <a:t> </a:t>
            </a:r>
            <a:r>
              <a:rPr lang="fr-FR" altLang="de-DE" sz="1400" dirty="0" err="1" smtClean="0"/>
              <a:t>with</a:t>
            </a:r>
            <a:r>
              <a:rPr lang="fr-FR" altLang="de-DE" sz="1400" dirty="0" smtClean="0"/>
              <a:t> </a:t>
            </a:r>
            <a:r>
              <a:rPr lang="fr-FR" altLang="de-DE" sz="1400" dirty="0" smtClean="0"/>
              <a:t>Exception </a:t>
            </a:r>
            <a:r>
              <a:rPr lang="fr-FR" altLang="de-DE" sz="1400" dirty="0" err="1" smtClean="0"/>
              <a:t>Sheet</a:t>
            </a:r>
            <a:r>
              <a:rPr lang="fr-FR" altLang="de-DE" sz="1400" dirty="0" smtClean="0"/>
              <a:t> </a:t>
            </a:r>
            <a:r>
              <a:rPr lang="fr-FR" altLang="de-DE" sz="1400" dirty="0" smtClean="0"/>
              <a:t>S2-2105185. </a:t>
            </a:r>
            <a:r>
              <a:rPr lang="fr-FR" altLang="de-DE" sz="1400" dirty="0" err="1" smtClean="0"/>
              <a:t>Finalizing</a:t>
            </a:r>
            <a:r>
              <a:rPr lang="fr-FR" altLang="de-DE" sz="1400" dirty="0" smtClean="0"/>
              <a:t> normative </a:t>
            </a:r>
            <a:r>
              <a:rPr lang="fr-FR" altLang="de-DE" sz="1400" dirty="0" err="1" smtClean="0"/>
              <a:t>work</a:t>
            </a:r>
            <a:r>
              <a:rPr lang="fr-FR" altLang="de-DE" sz="1400" dirty="0" smtClean="0"/>
              <a:t> </a:t>
            </a:r>
            <a:r>
              <a:rPr lang="fr-FR" altLang="de-DE" sz="1400" dirty="0" err="1" smtClean="0"/>
              <a:t>is</a:t>
            </a:r>
            <a:r>
              <a:rPr lang="fr-FR" altLang="de-DE" sz="1400" dirty="0" smtClean="0"/>
              <a:t> to </a:t>
            </a:r>
            <a:r>
              <a:rPr lang="fr-FR" altLang="de-DE" sz="1400" dirty="0" err="1" smtClean="0"/>
              <a:t>be</a:t>
            </a:r>
            <a:r>
              <a:rPr lang="fr-FR" altLang="de-DE" sz="1400" dirty="0" smtClean="0"/>
              <a:t> </a:t>
            </a:r>
            <a:r>
              <a:rPr lang="fr-FR" altLang="de-DE" sz="1400" dirty="0" err="1" smtClean="0"/>
              <a:t>done</a:t>
            </a:r>
            <a:r>
              <a:rPr lang="fr-FR" altLang="de-DE" sz="1400" dirty="0" smtClean="0"/>
              <a:t> </a:t>
            </a:r>
            <a:r>
              <a:rPr lang="fr-FR" altLang="de-DE" sz="1400" dirty="0" err="1" smtClean="0"/>
              <a:t>following</a:t>
            </a:r>
            <a:r>
              <a:rPr lang="fr-FR" altLang="de-DE" sz="1400" dirty="0" smtClean="0"/>
              <a:t> LS discussion </a:t>
            </a:r>
            <a:r>
              <a:rPr lang="fr-FR" altLang="de-DE" sz="1400" dirty="0" err="1" smtClean="0"/>
              <a:t>with</a:t>
            </a:r>
            <a:r>
              <a:rPr lang="fr-FR" altLang="de-DE" sz="1400" dirty="0" smtClean="0"/>
              <a:t> </a:t>
            </a:r>
            <a:r>
              <a:rPr lang="fr-FR" altLang="de-DE" sz="1400" dirty="0" err="1" smtClean="0"/>
              <a:t>other</a:t>
            </a:r>
            <a:r>
              <a:rPr lang="fr-FR" altLang="de-DE" sz="1400" dirty="0" smtClean="0"/>
              <a:t> groups. </a:t>
            </a:r>
            <a:endParaRPr lang="de-DE" altLang="de-DE" sz="1400" dirty="0" smtClean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2000" b="1" dirty="0" err="1" smtClean="0"/>
              <a:t>Contentious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Issue</a:t>
            </a:r>
            <a:r>
              <a:rPr lang="de-DE" sz="2000" b="1" dirty="0" smtClean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 smtClean="0"/>
              <a:t>None identified.</a:t>
            </a:r>
            <a:endParaRPr lang="de-DE" sz="14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2000" b="1" dirty="0"/>
              <a:t>Focus for the Next Meeting (</a:t>
            </a:r>
            <a:r>
              <a:rPr lang="de-DE" sz="2000" b="1" dirty="0" smtClean="0"/>
              <a:t>SA2#147</a:t>
            </a:r>
            <a:r>
              <a:rPr lang="en-US" altLang="zh-CN" sz="2000" b="1" dirty="0" smtClean="0"/>
              <a:t>e</a:t>
            </a:r>
            <a:r>
              <a:rPr lang="de-DE" sz="2000" b="1" dirty="0"/>
              <a:t>):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fr-FR" altLang="zh-CN" sz="1400" dirty="0" err="1" smtClean="0"/>
              <a:t>Finalize</a:t>
            </a:r>
            <a:r>
              <a:rPr lang="fr-FR" altLang="zh-CN" sz="1400" dirty="0" smtClean="0"/>
              <a:t> normative </a:t>
            </a:r>
            <a:r>
              <a:rPr lang="fr-FR" altLang="zh-CN" sz="1400" dirty="0" err="1" smtClean="0"/>
              <a:t>work</a:t>
            </a:r>
            <a:r>
              <a:rPr lang="fr-FR" altLang="zh-CN" sz="1400" dirty="0" smtClean="0"/>
              <a:t> on multiple </a:t>
            </a:r>
            <a:r>
              <a:rPr lang="fr-FR" altLang="zh-CN" sz="1400" dirty="0" err="1" smtClean="0"/>
              <a:t>TACs</a:t>
            </a:r>
            <a:r>
              <a:rPr lang="fr-FR" altLang="zh-CN" sz="1400" dirty="0" smtClean="0"/>
              <a:t> for </a:t>
            </a:r>
            <a:r>
              <a:rPr lang="fr-FR" altLang="zh-CN" sz="1400" dirty="0" err="1" smtClean="0"/>
              <a:t>moving</a:t>
            </a:r>
            <a:r>
              <a:rPr lang="fr-FR" altLang="zh-CN" sz="1400" dirty="0" smtClean="0"/>
              <a:t> </a:t>
            </a:r>
            <a:r>
              <a:rPr lang="fr-FR" altLang="zh-CN" sz="1400" dirty="0" err="1" smtClean="0"/>
              <a:t>cells</a:t>
            </a:r>
            <a:r>
              <a:rPr lang="fr-FR" altLang="zh-CN" sz="1400" dirty="0"/>
              <a:t>.</a:t>
            </a:r>
            <a:endParaRPr lang="en-US" altLang="zh-CN" sz="1400" dirty="0" smtClean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2000" b="1" dirty="0" smtClean="0"/>
              <a:t>Overall Plan: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 smtClean="0"/>
              <a:t>Achieve100</a:t>
            </a:r>
            <a:r>
              <a:rPr lang="en-US" altLang="zh-CN" sz="1400" dirty="0"/>
              <a:t>% completion </a:t>
            </a:r>
            <a:r>
              <a:rPr lang="en-US" altLang="zh-CN" sz="1400" dirty="0" smtClean="0"/>
              <a:t>after </a:t>
            </a:r>
            <a:r>
              <a:rPr lang="en-US" altLang="zh-CN" sz="1400" dirty="0" smtClean="0"/>
              <a:t>SA2#147e</a:t>
            </a:r>
            <a:r>
              <a:rPr lang="en-US" altLang="zh-CN" sz="1400" dirty="0" smtClean="0"/>
              <a:t>.</a:t>
            </a:r>
            <a:endParaRPr lang="en-US" altLang="zh-CN" sz="14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de-DE" sz="1400" dirty="0"/>
          </a:p>
        </p:txBody>
      </p:sp>
    </p:spTree>
    <p:extLst>
      <p:ext uri="{BB962C8B-B14F-4D97-AF65-F5344CB8AC3E}">
        <p14:creationId xmlns:p14="http://schemas.microsoft.com/office/powerpoint/2010/main" val="222043976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134</Words>
  <Application>Microsoft Office PowerPoint</Application>
  <PresentationFormat>On-screen Show (4:3)</PresentationFormat>
  <Paragraphs>28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맑은 고딕</vt:lpstr>
      <vt:lpstr>宋体</vt:lpstr>
      <vt:lpstr>Arial</vt:lpstr>
      <vt:lpstr>Arial </vt:lpstr>
      <vt:lpstr>Calibri</vt:lpstr>
      <vt:lpstr>Times New Roman</vt:lpstr>
      <vt:lpstr>Office Theme</vt:lpstr>
      <vt:lpstr>   5GSAT_ARCH Status Report</vt:lpstr>
      <vt:lpstr>5GSAT_ARCH status after SA2#146e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jy22</cp:lastModifiedBy>
  <cp:revision>1428</cp:revision>
  <dcterms:created xsi:type="dcterms:W3CDTF">2008-08-30T09:32:10Z</dcterms:created>
  <dcterms:modified xsi:type="dcterms:W3CDTF">2021-08-30T09:05:50Z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d845be66-0dd2-42c8-8a85-27aea652d485</vt:lpwstr>
  </property>
  <property fmtid="{D5CDD505-2E9C-101B-9397-08002B2CF9AE}" pid="3" name="CTP_TimeStamp">
    <vt:lpwstr>2020-02-07 13:13:00Z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2015_ms_pID_725343">
    <vt:lpwstr>(3)HgwBmF9ob/iiZH1HEGtu0osOOiHi+ctJwW54Ss4+xWNlJHJpbXbI9Djfmytsu6DSvOV9TrWy
ncuzfcZ+5l3fRnqjGlSHDl8hhhvViVubP4NE83Kn0HToImtNXR7smqXPwVOPHuDiZV9JedL0
xM7xuSM7dUiawXtWDo97Wx2tiTsi+gGgpEYXxwaelWPAbslqO8VHpf18YGI6B8IpQNkRFaZ4
5/ltVZ2pXKiKsPvDJk</vt:lpwstr>
  </property>
  <property fmtid="{D5CDD505-2E9C-101B-9397-08002B2CF9AE}" pid="9" name="_2015_ms_pID_7253431">
    <vt:lpwstr>cZQeDMh4zhFM8BbmVA5BbV2ynPwOTFW5dF+Mux6ijBYk6sRTx0zsf3
fv3pjFUWBKrDpJf97GcRJjZkaaOpOhwPR/a1mrcYASiP/lef0WqZlAbOxzf9R1wYbMtRiOKf
bXA/kUXZ6aIH9B6HvR85Jy9Dape4EZ9ZtFbW4r43e5txpXLXt7sXLRtuXD+aZnohfg2sPdrU
00MRbSAjh1G6N/8mFmpdCla2evvlEfGXHOhA</vt:lpwstr>
  </property>
  <property fmtid="{D5CDD505-2E9C-101B-9397-08002B2CF9AE}" pid="10" name="_2015_ms_pID_7253432">
    <vt:lpwstr>hg==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1599231888</vt:lpwstr>
  </property>
</Properties>
</file>