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5065" r:id="rId2"/>
    <p:sldId id="15060" r:id="rId3"/>
    <p:sldId id="15062" r:id="rId4"/>
    <p:sldId id="15063" r:id="rId5"/>
    <p:sldId id="150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napToGrid="0">
      <p:cViewPr varScale="1">
        <p:scale>
          <a:sx n="54" d="100"/>
          <a:sy n="54" d="100"/>
        </p:scale>
        <p:origin x="79" y="5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10539-8E35-4FFD-A4BD-587B1EB392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73F0E2-3455-47A1-84A3-F6AA426051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E9E404-51BE-43C7-A73B-A78C7EF92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B6C3-7669-4A58-9A90-A950FBA0C454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3E4594-AA57-4882-AED3-249E1DEFF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2AD396-F578-4557-B6CA-434058B80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3FB98-4AFB-404B-937B-EF89F2FD1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426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CF6CC9-9192-4822-93D8-604563099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B883B2-6337-4D01-9F13-993FC5F5D5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E20D4C-0C72-4C4A-9151-9BC16838B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B6C3-7669-4A58-9A90-A950FBA0C454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6B1F31-9A1E-43A3-B0A7-EB40F7F29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8CA9F0-FD18-49BD-8A2F-5599F8932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3FB98-4AFB-404B-937B-EF89F2FD1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90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3BED14-6119-4F0E-9AC7-CE754E3FAA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D4967B-C860-4AEC-BBE3-2CDEFDEB00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5A8DEC-90BA-486D-A9EA-537EAA6AE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B6C3-7669-4A58-9A90-A950FBA0C454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8F365-A8FD-4D63-8D75-8607EAD29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39753-F197-4946-B133-73CCCEA74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3FB98-4AFB-404B-937B-EF89F2FD1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543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B97164-BE28-4922-A678-D86EB23AA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C26FF7-873A-409D-B320-97A6107907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20AC5-4E23-4771-94C2-E51FB38E7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B6C3-7669-4A58-9A90-A950FBA0C454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2F6D29-40D2-4764-B0FE-4E7E00F27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ABE3B2-6716-4983-A086-0A620FEDD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3FB98-4AFB-404B-937B-EF89F2FD1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90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22E24-6E5D-48AE-8D0D-01FCFA569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E07917-588C-4D19-95DE-29948C9997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D53B02-1B6D-479F-AC5D-EFF6214256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B6C3-7669-4A58-9A90-A950FBA0C454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58B67-8AF8-4E90-8797-86410EA52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C63A42-BD0A-4921-8893-2C7162677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3FB98-4AFB-404B-937B-EF89F2FD1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307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96BB-7A6C-4222-BAA4-AF9311111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8A4D54-6476-402B-8BE4-54F602B26E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92AE83-98B1-43FF-B6AF-BB2D38F872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8B6BC1-A954-42EA-A669-06DD4ECB5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B6C3-7669-4A58-9A90-A950FBA0C454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C81217-E76F-4773-B620-DB5BA4714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F7B177-C227-47DE-A2AB-41E657AD2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3FB98-4AFB-404B-937B-EF89F2FD1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175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DC63C-B454-49DA-8998-C6FA8312F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2CACE2-4B51-4B32-A73E-973C728829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82D7F0-9788-478E-AAD8-832CCFD048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79FC18-9827-4DD3-AAB8-DA0B819EB5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3B2F08-62C4-4ED0-AF07-58BD9E451A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D3FA5D-B5A0-4680-A224-3CBFF937E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B6C3-7669-4A58-9A90-A950FBA0C454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2605F6-6347-457F-8374-918474576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C26AED-0516-4004-A855-E55876E06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3FB98-4AFB-404B-937B-EF89F2FD1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9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09C6B-56C8-4066-9030-5E028F9FC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AF7DF5-3B4F-40A5-AD3C-422C9F4E4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B6C3-7669-4A58-9A90-A950FBA0C454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C282A5-1E24-4064-8052-00FB0429B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4D5F41-AABB-4AFB-B544-E366390BF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3FB98-4AFB-404B-937B-EF89F2FD1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866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9FBAEC-19E4-4417-8955-BF0973DD0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B6C3-7669-4A58-9A90-A950FBA0C454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37949B-4E77-48E3-882B-1817D0A9B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E7124-41F9-4BFD-9D32-B3CBDA0CB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3FB98-4AFB-404B-937B-EF89F2FD1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102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7CE4A-56B1-4A61-90FC-C20C93516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1A1676-B483-4D53-978A-A3BD9179A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74AE4B-8266-479D-987F-A35712EA07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E05AE7-21EF-40B9-8E42-72D868469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B6C3-7669-4A58-9A90-A950FBA0C454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69E56D-2EE6-43E4-81E2-CE555F259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D4AA53-743D-460E-A707-ED72033D8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3FB98-4AFB-404B-937B-EF89F2FD1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075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8B6C9-725D-4C36-97EE-FCD40E71D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122DDC-8A7D-4B84-9350-FE6304A668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088A0F-085C-4B39-B15C-F5C6D47C9F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BC1C48-D2FF-4C2A-ACB1-17C9E53F3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B6C3-7669-4A58-9A90-A950FBA0C454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2AAFCF-789D-4E43-9409-82DFD0B92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E5C31D-FEC0-4A5A-ADF2-375AA00C0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D3FB98-4AFB-404B-937B-EF89F2FD10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799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0CA2CE-1241-4DB8-A06B-1D670D663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D92D9D-4F19-4C86-84FF-34BDDC605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6B804D-7304-42EC-9268-B90F11A09C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EB6C3-7669-4A58-9A90-A950FBA0C454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114A0C-AA0D-47AB-BA90-94BCFC821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D8AD2E-CE8D-439B-A37D-D98E427EE4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D3FB98-4AFB-404B-937B-EF89F2FD101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784B8E-FE33-4E6F-99B5-15F9FC2C328C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535613" y="6751320"/>
            <a:ext cx="957262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ctr"/>
            <a:r>
              <a:rPr lang="en-US" sz="7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Juniper Business Use Only</a:t>
            </a:r>
          </a:p>
        </p:txBody>
      </p:sp>
    </p:spTree>
    <p:extLst>
      <p:ext uri="{BB962C8B-B14F-4D97-AF65-F5344CB8AC3E}">
        <p14:creationId xmlns:p14="http://schemas.microsoft.com/office/powerpoint/2010/main" val="685602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D93E1-C848-44FE-B83F-AF2FA6495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Relationship with </a:t>
            </a:r>
            <a:r>
              <a:rPr lang="en-US" dirty="0" err="1"/>
              <a:t>Vivo’s</a:t>
            </a:r>
            <a:r>
              <a:rPr lang="en-US" dirty="0"/>
              <a:t>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0024AC-CF1E-4835-BD72-FDCB28A82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 thought they were the same</a:t>
            </a:r>
          </a:p>
          <a:p>
            <a:pPr lvl="1"/>
            <a:r>
              <a:rPr lang="en-US" dirty="0"/>
              <a:t>Except that I prefer not use the “service parameter update” and “policy control update” wording in </a:t>
            </a:r>
            <a:r>
              <a:rPr lang="en-US" dirty="0" err="1"/>
              <a:t>Vivo’s</a:t>
            </a:r>
            <a:r>
              <a:rPr lang="en-US" dirty="0"/>
              <a:t> proposal</a:t>
            </a:r>
          </a:p>
          <a:p>
            <a:pPr lvl="2"/>
            <a:r>
              <a:rPr lang="en-US" dirty="0"/>
              <a:t>It’s not about service parameter or policy control update</a:t>
            </a:r>
          </a:p>
          <a:p>
            <a:pPr lvl="1"/>
            <a:r>
              <a:rPr lang="en-US" dirty="0"/>
              <a:t>The key point is “get the AF request to AMF and then it is handled the same as a UE-request received on N1”</a:t>
            </a:r>
          </a:p>
          <a:p>
            <a:r>
              <a:rPr lang="en-US" dirty="0"/>
              <a:t>But maybe I misunderstood </a:t>
            </a:r>
            <a:r>
              <a:rPr lang="en-US" dirty="0" err="1"/>
              <a:t>Vivo’s</a:t>
            </a:r>
            <a:r>
              <a:rPr lang="en-US" dirty="0"/>
              <a:t> proposal</a:t>
            </a:r>
          </a:p>
          <a:p>
            <a:pPr lvl="1"/>
            <a:r>
              <a:rPr lang="en-US" dirty="0"/>
              <a:t>Hence this presentation for discussion</a:t>
            </a:r>
          </a:p>
          <a:p>
            <a:r>
              <a:rPr lang="en-US" dirty="0"/>
              <a:t>We both want the functionality</a:t>
            </a:r>
          </a:p>
          <a:p>
            <a:pPr lvl="1"/>
            <a:r>
              <a:rPr lang="en-US" dirty="0"/>
              <a:t>Fine with merging/going with </a:t>
            </a:r>
            <a:r>
              <a:rPr lang="en-US" dirty="0" err="1"/>
              <a:t>Vivo’s</a:t>
            </a:r>
            <a:r>
              <a:rPr lang="en-US" dirty="0"/>
              <a:t> proposal after discussion</a:t>
            </a:r>
          </a:p>
        </p:txBody>
      </p:sp>
    </p:spTree>
    <p:extLst>
      <p:ext uri="{BB962C8B-B14F-4D97-AF65-F5344CB8AC3E}">
        <p14:creationId xmlns:p14="http://schemas.microsoft.com/office/powerpoint/2010/main" val="943080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>
            <a:extLst>
              <a:ext uri="{FF2B5EF4-FFF2-40B4-BE49-F238E27FC236}">
                <a16:creationId xmlns:a16="http://schemas.microsoft.com/office/drawing/2014/main" id="{A7E51A8C-725B-4836-B212-AEE841B82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145" y="206986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91100F1-F31E-4EB4-A8F0-26176F730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891" y="206986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1C5D863-68B9-4EF0-8038-5FEE5776AB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651" y="17619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AA1C85AB-3561-45FD-9244-9BCF50DF14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5147" y="291957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3B5DC66-9305-440D-A64E-4E5B240D73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424354"/>
              </p:ext>
            </p:extLst>
          </p:nvPr>
        </p:nvGraphicFramePr>
        <p:xfrm>
          <a:off x="2052637" y="1606388"/>
          <a:ext cx="8086725" cy="466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Visio" r:id="rId3" imgW="7625310" imgH="5165096" progId="Visio.Drawing.15">
                  <p:embed/>
                </p:oleObj>
              </mc:Choice>
              <mc:Fallback>
                <p:oleObj name="Visio" r:id="rId3" imgW="7625310" imgH="5165096" progId="Visio.Drawing.15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3B5DC66-9305-440D-A64E-4E5B240D73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2637" y="1606388"/>
                        <a:ext cx="8086725" cy="4664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83B798B2-4FAB-4DC9-B0CE-6BAE961690E5}"/>
              </a:ext>
            </a:extLst>
          </p:cNvPr>
          <p:cNvSpPr txBox="1"/>
          <p:nvPr/>
        </p:nvSpPr>
        <p:spPr>
          <a:xfrm>
            <a:off x="1940560" y="802640"/>
            <a:ext cx="2974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UE-triggered join/leave on N1</a:t>
            </a:r>
          </a:p>
        </p:txBody>
      </p:sp>
    </p:spTree>
    <p:extLst>
      <p:ext uri="{BB962C8B-B14F-4D97-AF65-F5344CB8AC3E}">
        <p14:creationId xmlns:p14="http://schemas.microsoft.com/office/powerpoint/2010/main" val="189012041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>
            <a:extLst>
              <a:ext uri="{FF2B5EF4-FFF2-40B4-BE49-F238E27FC236}">
                <a16:creationId xmlns:a16="http://schemas.microsoft.com/office/drawing/2014/main" id="{A7E51A8C-725B-4836-B212-AEE841B82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145" y="206986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91100F1-F31E-4EB4-A8F0-26176F730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891" y="206986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1C5D863-68B9-4EF0-8038-5FEE5776AB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651" y="17619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AA1C85AB-3561-45FD-9244-9BCF50DF14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5147" y="291957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3B5DC66-9305-440D-A64E-4E5B240D73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9763519"/>
              </p:ext>
            </p:extLst>
          </p:nvPr>
        </p:nvGraphicFramePr>
        <p:xfrm>
          <a:off x="2052638" y="1606550"/>
          <a:ext cx="8086725" cy="466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Visio" r:id="rId3" imgW="7625310" imgH="5165096" progId="Visio.Drawing.15">
                  <p:embed/>
                </p:oleObj>
              </mc:Choice>
              <mc:Fallback>
                <p:oleObj name="Visio" r:id="rId3" imgW="7625310" imgH="5165096" progId="Visio.Drawing.15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3B5DC66-9305-440D-A64E-4E5B240D73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2638" y="1606550"/>
                        <a:ext cx="8086725" cy="4664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83B798B2-4FAB-4DC9-B0CE-6BAE961690E5}"/>
              </a:ext>
            </a:extLst>
          </p:cNvPr>
          <p:cNvSpPr txBox="1"/>
          <p:nvPr/>
        </p:nvSpPr>
        <p:spPr>
          <a:xfrm>
            <a:off x="1940560" y="802640"/>
            <a:ext cx="2391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AF-triggered join/leave</a:t>
            </a:r>
          </a:p>
        </p:txBody>
      </p:sp>
    </p:spTree>
    <p:extLst>
      <p:ext uri="{BB962C8B-B14F-4D97-AF65-F5344CB8AC3E}">
        <p14:creationId xmlns:p14="http://schemas.microsoft.com/office/powerpoint/2010/main" val="205796161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>
            <a:extLst>
              <a:ext uri="{FF2B5EF4-FFF2-40B4-BE49-F238E27FC236}">
                <a16:creationId xmlns:a16="http://schemas.microsoft.com/office/drawing/2014/main" id="{A7E51A8C-725B-4836-B212-AEE841B82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145" y="206986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91100F1-F31E-4EB4-A8F0-26176F730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891" y="206986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1C5D863-68B9-4EF0-8038-5FEE5776AB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651" y="17619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AA1C85AB-3561-45FD-9244-9BCF50DF14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5147" y="291957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3B5DC66-9305-440D-A64E-4E5B240D73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066822"/>
              </p:ext>
            </p:extLst>
          </p:nvPr>
        </p:nvGraphicFramePr>
        <p:xfrm>
          <a:off x="2052638" y="1606550"/>
          <a:ext cx="8086725" cy="466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Visio" r:id="rId3" imgW="7625310" imgH="5165096" progId="Visio.Drawing.15">
                  <p:embed/>
                </p:oleObj>
              </mc:Choice>
              <mc:Fallback>
                <p:oleObj name="Visio" r:id="rId3" imgW="7625310" imgH="5165096" progId="Visio.Drawing.15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3B5DC66-9305-440D-A64E-4E5B240D73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2638" y="1606550"/>
                        <a:ext cx="8086725" cy="4664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83B798B2-4FAB-4DC9-B0CE-6BAE961690E5}"/>
              </a:ext>
            </a:extLst>
          </p:cNvPr>
          <p:cNvSpPr txBox="1"/>
          <p:nvPr/>
        </p:nvSpPr>
        <p:spPr>
          <a:xfrm>
            <a:off x="2052638" y="381396"/>
            <a:ext cx="668112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AF-AMF interaction involves NEF/PCF and maybe SMF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Only for the purpose of getting request/response to the target AMF/AF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/>
              <a:t>NEF does provide DNN/S-NSSAI info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NEF/PCF/SMF in this interaction do </a:t>
            </a:r>
            <a:r>
              <a:rPr lang="en-US" sz="1600" b="1" i="1" u="sng" dirty="0"/>
              <a:t>not</a:t>
            </a:r>
            <a:r>
              <a:rPr lang="en-US" sz="1600" dirty="0"/>
              <a:t> perform MBS session management</a:t>
            </a:r>
          </a:p>
        </p:txBody>
      </p:sp>
    </p:spTree>
    <p:extLst>
      <p:ext uri="{BB962C8B-B14F-4D97-AF65-F5344CB8AC3E}">
        <p14:creationId xmlns:p14="http://schemas.microsoft.com/office/powerpoint/2010/main" val="214731956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C4685-5880-4931-972C-FBC7D975F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Few Q&amp;A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069012-80A8-4830-8090-1A9CFAA3F1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if UE is idle or not registered</a:t>
            </a:r>
          </a:p>
          <a:p>
            <a:pPr lvl="1"/>
            <a:r>
              <a:rPr lang="en-US" dirty="0"/>
              <a:t>Rare situation and perfectly fine; corresponding response provided to AF</a:t>
            </a:r>
          </a:p>
          <a:p>
            <a:r>
              <a:rPr lang="en-US" dirty="0"/>
              <a:t>What if a UE has several PDU sessions</a:t>
            </a:r>
          </a:p>
          <a:p>
            <a:pPr lvl="1"/>
            <a:r>
              <a:rPr lang="en-US" dirty="0"/>
              <a:t>It should not matter to AF which PDU session is used</a:t>
            </a:r>
          </a:p>
          <a:p>
            <a:pPr lvl="1"/>
            <a:r>
              <a:rPr lang="en-US" dirty="0"/>
              <a:t>NEF/PCF will pick one to use</a:t>
            </a:r>
          </a:p>
          <a:p>
            <a:r>
              <a:rPr lang="en-US" dirty="0"/>
              <a:t>How can the right PCF/SMF be determined</a:t>
            </a:r>
          </a:p>
          <a:p>
            <a:pPr lvl="1"/>
            <a:r>
              <a:rPr lang="en-US" dirty="0"/>
              <a:t>Any PCF/SMF can be used as long as they get the request to AMF</a:t>
            </a:r>
          </a:p>
          <a:p>
            <a:pPr lvl="2"/>
            <a:r>
              <a:rPr lang="en-US" dirty="0"/>
              <a:t>They are not involved in MBS session management that starts after AMF gets the request</a:t>
            </a:r>
          </a:p>
          <a:p>
            <a:pPr lvl="1"/>
            <a:r>
              <a:rPr lang="en-US" dirty="0"/>
              <a:t>This does not mean the solution will use any/random PCF/SMF</a:t>
            </a:r>
          </a:p>
          <a:p>
            <a:pPr lvl="2"/>
            <a:r>
              <a:rPr lang="en-US" dirty="0"/>
              <a:t>Just that I appreciate the group’s input on the </a:t>
            </a:r>
            <a:r>
              <a:rPr lang="en-US"/>
              <a:t>specifying which one to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7135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2580</TotalTime>
  <Words>266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Visio</vt:lpstr>
      <vt:lpstr>Relationship with Vivo’s Proposal</vt:lpstr>
      <vt:lpstr>PowerPoint Presentation</vt:lpstr>
      <vt:lpstr>PowerPoint Presentation</vt:lpstr>
      <vt:lpstr>PowerPoint Presentation</vt:lpstr>
      <vt:lpstr>A Few Q&amp;A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Zhaohui Zhang</dc:creator>
  <cp:lastModifiedBy>Zhaohui Zhang</cp:lastModifiedBy>
  <cp:revision>23</cp:revision>
  <dcterms:created xsi:type="dcterms:W3CDTF">2021-05-07T18:47:23Z</dcterms:created>
  <dcterms:modified xsi:type="dcterms:W3CDTF">2021-05-09T19:51:38Z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633b888-ae0d-4341-a75f-06e04137d755_Enabled">
    <vt:lpwstr>true</vt:lpwstr>
  </property>
  <property fmtid="{D5CDD505-2E9C-101B-9397-08002B2CF9AE}" pid="3" name="MSIP_Label_0633b888-ae0d-4341-a75f-06e04137d755_SetDate">
    <vt:lpwstr>2021-05-07T18:47:22Z</vt:lpwstr>
  </property>
  <property fmtid="{D5CDD505-2E9C-101B-9397-08002B2CF9AE}" pid="4" name="MSIP_Label_0633b888-ae0d-4341-a75f-06e04137d755_Method">
    <vt:lpwstr>Standard</vt:lpwstr>
  </property>
  <property fmtid="{D5CDD505-2E9C-101B-9397-08002B2CF9AE}" pid="5" name="MSIP_Label_0633b888-ae0d-4341-a75f-06e04137d755_Name">
    <vt:lpwstr>0633b888-ae0d-4341-a75f-06e04137d755</vt:lpwstr>
  </property>
  <property fmtid="{D5CDD505-2E9C-101B-9397-08002B2CF9AE}" pid="6" name="MSIP_Label_0633b888-ae0d-4341-a75f-06e04137d755_SiteId">
    <vt:lpwstr>bea78b3c-4cdb-4130-854a-1d193232e5f4</vt:lpwstr>
  </property>
  <property fmtid="{D5CDD505-2E9C-101B-9397-08002B2CF9AE}" pid="7" name="MSIP_Label_0633b888-ae0d-4341-a75f-06e04137d755_ActionId">
    <vt:lpwstr>5427c99a-7bb6-4b68-9075-be709e219f02</vt:lpwstr>
  </property>
  <property fmtid="{D5CDD505-2E9C-101B-9397-08002B2CF9AE}" pid="8" name="MSIP_Label_0633b888-ae0d-4341-a75f-06e04137d755_ContentBits">
    <vt:lpwstr>2</vt:lpwstr>
  </property>
  <property fmtid="{D5CDD505-2E9C-101B-9397-08002B2CF9AE}" pid="9" name="ClassificationContentMarkingFooterLocations">
    <vt:lpwstr>Office Theme:8</vt:lpwstr>
  </property>
  <property fmtid="{D5CDD505-2E9C-101B-9397-08002B2CF9AE}" pid="10" name="ClassificationContentMarkingFooterText">
    <vt:lpwstr>Juniper Business Use Only</vt:lpwstr>
  </property>
</Properties>
</file>