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3" r:id="rId7"/>
    <p:sldId id="791" r:id="rId8"/>
    <p:sldId id="79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1" d="100"/>
          <a:sy n="111" d="100"/>
        </p:scale>
        <p:origin x="126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6/2/2021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6/2/2021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#145E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17 – 28 May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S2-2105220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WG2#145E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17 – 28 May, 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eNPN status after SA2#145E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LS sent from SA2#145e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Exception request, see S2-2105098, with items related to KI#1, KI#3 and KI#4.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Note: CR in S2-2105213 related to KI#2, with an open issue on exposure, was agreed after SA2#145e approval of the exception request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9 (7 new and 2 updated) CRs to 23.501 and 3 (new) CRs to 23.502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and CR postponed on “updating the Credentials Holder controlled lists for SNPN selection” (i.e. whether UPU or SoR)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and CR postponed on “UE capabilities indication in UPU” (i.e. how UE capability gets known to the UDM)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CR postponed on how to support CH selection with SUPI of IMSI type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Resolve items added to exception request and maintenance for other items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5958193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eNPN status after SA2#145E (2/3)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new CRs and 1 updated CR to 23.501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 on how to use exposure capabilities (e.g. QoS notification, other capabilities) that might be beneficial to leverage between underlay network and overlay network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Resolve item added to exception request and maintenance for other items</a:t>
            </a: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new CR and 1 updated CR agreed to 23.501, 1 updated CR agreed to 23.228 and 1 updated CR agreed to 23.167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Whether SNPN can support IMS services from more than one independent IMS provider without normative change is FFS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Resolve item added to exception request and maintenance for other items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new and 3 updated CRs agreed to 23.501, 1 new and 1 updated CR agreed to 23.502 and 1 updated CR agreed to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Onboarding architecture dependent on SA3 feedback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CP provisioning of credentials for NSSAA and/or secondary authentication dependent on SA3 feedback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 on how PVS addresses provided to ONN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 whether AMF re-allocation is supported and handling of AMF implementation specific timer in this case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Details of Registration procedure to be clarified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Resolve item added to exception request and maintenance for other items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EAC7D0DA-0530-407D-BA61-7389498E93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9075152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2225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eNPN status after SA2#145E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As per agreed CRs the RAN impacts are SIB related for changes related to Key issues 1, 3 and 4; </a:t>
            </a:r>
            <a:br>
              <a:rPr lang="en-US" sz="1050" dirty="0"/>
            </a:br>
            <a:r>
              <a:rPr lang="en-US" sz="1050" dirty="0"/>
              <a:t>new RRC indication for solutions related to Key issues 4 and potentially additional NGAP impacts for solutions related to Key issue 4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SA3 dependencies identified functionality related to support of Credentials Holder, support of IMS voice and emergency, and support for UE onboarding.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sv-SE" sz="1050" dirty="0"/>
              <a:t>SA3 feedback expected on e.g. Onboarding architrecture related to DCS and CP provisioning </a:t>
            </a:r>
            <a:r>
              <a:rPr lang="en-US" sz="1050" dirty="0"/>
              <a:t>of credentials for NSSAA and/or secondary authentication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Whether to use UPU or SoR for updating CH controlled SNPN selection lists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(SA2#146E)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Complete items for exception and maintenance for anything else including changes required to support input from other WGs</a:t>
            </a:r>
            <a:endParaRPr lang="en-US" altLang="zh-CN" sz="100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Complete the items for exception at SA2#146e and maintenance for anything else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Completion of the work dependent on progress in SA3 (KI#4)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eNPN Status at SA#92e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SA#91-e: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reply on PWS to SA1 and SA indicating SA2 is not impacted by stage 2 work on PWS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12 CRs agreed to TS 23.501, 5 CRs agreed to TS 23.502 related to KI#1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3 CRs agreed to TS 23.501 related to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 CRs agreed to TS 23.501, 2 CRs agreed to TS 23.228, 1 CR agreed to 23.167 related to KI#3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10 CRs agreed to TS 23.501, 2 CRs agreed to TS 23.502, 1 CR agreed to 23.503 related to 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Exception request, see S2-2105098, with items related to KI#1, KI#3 and KI#4.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Note: CR in S2-2105213 related to KI#2, with an open issue on exposure, was agreed after SA2#145e approval of the exception request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as per agreed CRs: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SIB related for changes related to Key issues 1, 3 and 4; new RRC indication for solutions related to Key issues 4 and potentially additional NGAP impacts for solutions related to Key issue 4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Resolve items as per requested exception (SA3 feedback expected for some items)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 for other aspects, including addressing any issues and questions raised by other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307526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21 -&gt;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32583</TotalTime>
  <Words>952</Words>
  <Application>Microsoft Office PowerPoint</Application>
  <PresentationFormat>On-screen Show (4:3)</PresentationFormat>
  <Paragraphs>96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eNPN Status Report</vt:lpstr>
      <vt:lpstr>eNPN status after SA2#145E (1/3)</vt:lpstr>
      <vt:lpstr>eNPN status after SA2#145E (2/3)</vt:lpstr>
      <vt:lpstr>eNPN status after SA2#145E (3/3)</vt:lpstr>
      <vt:lpstr>eNPN Status at SA#92e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 User</cp:lastModifiedBy>
  <cp:revision>1653</cp:revision>
  <dcterms:created xsi:type="dcterms:W3CDTF">2008-08-30T09:32:10Z</dcterms:created>
  <dcterms:modified xsi:type="dcterms:W3CDTF">2021-06-02T13:53:13Z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