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24" r:id="rId3"/>
    <p:sldId id="829" r:id="rId4"/>
    <p:sldId id="832" r:id="rId5"/>
    <p:sldId id="799" r:id="rId6"/>
    <p:sldId id="830" r:id="rId7"/>
    <p:sldId id="83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65" d="100"/>
          <a:sy n="165" d="100"/>
        </p:scale>
        <p:origin x="236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06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26776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0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6948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#145E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May 17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28,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S2-2105214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May 17 – 28,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SA#92-e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3107578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23.247 v0.3.0 is sent to plenary for information.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Exception is requested as shown in S2-2105204.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Totally 84 documents were agreed in 144E/145E meeting.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normative work if WI exception is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Potential dependencies with SA4 and SA6 to complete Public safety and </a:t>
            </a:r>
            <a:r>
              <a:rPr lang="en-US" altLang="zh-CN" sz="1200"/>
              <a:t>Media services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Send TS 23.247 for approval to SA#93</a:t>
            </a:r>
            <a:r>
              <a:rPr lang="en-US" altLang="ko-KR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106690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20%&gt;75%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SA2#145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6334" y="2318499"/>
            <a:ext cx="8761168" cy="38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kern="0" dirty="0"/>
              <a:t>T</a:t>
            </a:r>
            <a:r>
              <a:rPr lang="en-US" altLang="zh-CN" sz="900" kern="0" dirty="0"/>
              <a:t>S</a:t>
            </a:r>
            <a:r>
              <a:rPr lang="de-DE" altLang="de-DE" sz="900" kern="0" dirty="0"/>
              <a:t> 23.247 v0.3.0 is available. </a:t>
            </a:r>
            <a:r>
              <a:rPr lang="en-US" altLang="ko-KR" sz="900" dirty="0"/>
              <a:t>52 documents approved, including 1 LS, 3 CRs to TS 23.501, 1 CR to TS 23.502, and 47 </a:t>
            </a:r>
            <a:r>
              <a:rPr lang="en-US" altLang="ko-KR" sz="900" dirty="0" err="1"/>
              <a:t>pCRs</a:t>
            </a:r>
            <a:r>
              <a:rPr lang="en-US" altLang="ko-KR" sz="900" dirty="0"/>
              <a:t> to TS 23.247.</a:t>
            </a:r>
            <a:endParaRPr lang="de-DE" altLang="de-DE" sz="9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Architectural, network functions and reference points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900" dirty="0"/>
              <a:t>4 </a:t>
            </a:r>
            <a:r>
              <a:rPr lang="en-US" altLang="zh-CN" sz="900" dirty="0" err="1"/>
              <a:t>pCRs</a:t>
            </a:r>
            <a:r>
              <a:rPr lang="en-US" altLang="zh-CN" sz="900" dirty="0"/>
              <a:t> are approved addressing the ENs/name improvement;</a:t>
            </a:r>
            <a:endParaRPr lang="de-DE" altLang="de-DE" sz="9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zh-CN" sz="900" kern="0" dirty="0"/>
              <a:t>C</a:t>
            </a:r>
            <a:r>
              <a:rPr lang="de-DE" altLang="de-DE" sz="900" kern="0" dirty="0"/>
              <a:t>omplete the related description</a:t>
            </a:r>
            <a:r>
              <a:rPr lang="en-US" altLang="de-DE" sz="900" kern="0" dirty="0"/>
              <a:t>, evaluate and address the architecture for IWK, address the </a:t>
            </a:r>
            <a:r>
              <a:rPr lang="en-US" altLang="de-DE" sz="900" kern="0" dirty="0" err="1"/>
              <a:t>ENs.</a:t>
            </a:r>
            <a:endParaRPr lang="de-DE" altLang="de-DE" sz="6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16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</a:t>
            </a:r>
            <a:r>
              <a:rPr lang="en-US" altLang="zh-CN" sz="900" dirty="0"/>
              <a:t>are approved related to principles, functionalities and concepts.</a:t>
            </a:r>
            <a:r>
              <a:rPr lang="de-DE" altLang="de-DE" sz="9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zh-CN" sz="900" kern="0" dirty="0"/>
              <a:t>C</a:t>
            </a:r>
            <a:r>
              <a:rPr lang="de-DE" altLang="de-DE" sz="900" kern="0" dirty="0"/>
              <a:t>omplete the related description</a:t>
            </a:r>
            <a:r>
              <a:rPr lang="en-US" altLang="de-DE" sz="900" kern="0" dirty="0"/>
              <a:t>, address the </a:t>
            </a:r>
            <a:r>
              <a:rPr lang="en-US" altLang="de-DE" sz="900" kern="0" dirty="0" err="1"/>
              <a:t>ENs.</a:t>
            </a:r>
            <a:endParaRPr lang="de-DE" altLang="de-DE" sz="105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MBS session management</a:t>
            </a:r>
            <a:endParaRPr lang="en-US" altLang="de-DE" sz="9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16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are approved that includes the updates related to 1) RAN capability related; 2) UE join/leave procedure; 3) Session state and associating transmission procedure; 4) Local MBS. </a:t>
            </a:r>
            <a:endParaRPr lang="de-DE" altLang="de-DE" sz="900" b="1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de-DE" sz="800" kern="0" dirty="0"/>
              <a:t>Complete </a:t>
            </a:r>
            <a:r>
              <a:rPr lang="de-DE" altLang="de-DE" sz="800" kern="0" dirty="0"/>
              <a:t>the normative work, </a:t>
            </a:r>
            <a:r>
              <a:rPr lang="en-US" altLang="de-DE" sz="800" kern="0" dirty="0"/>
              <a:t>address the ENs, and evaluate AF-triggered join procedure.</a:t>
            </a:r>
            <a:endParaRPr lang="de-DE" altLang="de-DE" sz="5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Common procedures, PCC and broadcast procedures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kern="0" dirty="0"/>
              <a:t>7 pCRs are approved related to Common procedures, PCC and broadcast procedures.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de-DE" altLang="de-DE" sz="900" kern="0" dirty="0"/>
              <a:t>Complete the related description,address the ENs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All related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on procedures are postponed</a:t>
            </a:r>
            <a:r>
              <a:rPr lang="de-DE" altLang="de-DE" sz="900" kern="0" dirty="0"/>
              <a:t> and listed as contentious issues.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</a:t>
            </a:r>
            <a:r>
              <a:rPr lang="de-DE" altLang="de-DE" sz="900" kern="0" dirty="0"/>
              <a:t>: Evalutate and complete the description</a:t>
            </a:r>
            <a:r>
              <a:rPr lang="en-US" altLang="de-DE" sz="900" kern="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NF services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4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are approved addressing the service operation enhancement on MB-SMF/PCF</a:t>
            </a:r>
            <a:r>
              <a:rPr lang="de-DE" altLang="de-DE" sz="9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</a:t>
            </a:r>
            <a:r>
              <a:rPr lang="de-DE" altLang="de-DE" sz="900" kern="0" dirty="0"/>
              <a:t>: </a:t>
            </a:r>
            <a:r>
              <a:rPr lang="en-US" altLang="de-DE" sz="900" kern="0" dirty="0"/>
              <a:t>Complete </a:t>
            </a:r>
            <a:r>
              <a:rPr lang="de-DE" altLang="de-DE" sz="900" kern="0" dirty="0"/>
              <a:t>the normative work, </a:t>
            </a:r>
            <a:r>
              <a:rPr lang="en-US" altLang="de-DE" sz="900" kern="0" dirty="0"/>
              <a:t>address the </a:t>
            </a:r>
            <a:r>
              <a:rPr lang="en-US" altLang="de-DE" sz="900" kern="0" dirty="0" err="1"/>
              <a:t>ENs.</a:t>
            </a:r>
            <a:endParaRPr lang="en-US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en-US" altLang="de-DE" sz="1000" kern="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07344279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50%&gt;75%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4498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5MBS status after SA2#145</a:t>
            </a:r>
            <a:r>
              <a:rPr lang="en-US" altLang="zh-CN" sz="2800" b="1" dirty="0"/>
              <a:t>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Issues left over for supporting intra system mobility</a:t>
            </a:r>
            <a:r>
              <a:rPr lang="en-US" sz="1400" dirty="0"/>
              <a:t>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public safety i</a:t>
            </a:r>
            <a:r>
              <a:rPr lang="en-US" sz="1400" dirty="0"/>
              <a:t>nter system mobility with EPS.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Enhancements to support AF-triggered UE join procedure.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(SA2#146E)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Complete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Address the ENs in the TS, and resolve the outstanding issues listed in the Exception sheet.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SA2#146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Complete the normative work, and send TS 23.247 for approval to SA#93.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4208587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/>
              <a:t>SA2#143E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225312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32 documents approved and 1 document technically endorsed.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28 pseudo-CR</a:t>
            </a:r>
            <a:r>
              <a:rPr lang="en-US" altLang="zh-CN" sz="1200" dirty="0"/>
              <a:t>s</a:t>
            </a:r>
            <a:r>
              <a:rPr lang="en-US" altLang="ko-KR" sz="1200" dirty="0"/>
              <a:t> 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2 CRs agreed to TS 23.501, and 2 CRs agreed to TS 23.502.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Try to finish the normative work</a:t>
            </a:r>
            <a:endParaRPr lang="en-US" altLang="zh-CN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351510906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58434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3185" y="2300570"/>
            <a:ext cx="8761168" cy="402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T</a:t>
            </a:r>
            <a:r>
              <a:rPr lang="en-US" altLang="zh-CN" sz="1000" kern="0" dirty="0"/>
              <a:t>S</a:t>
            </a:r>
            <a:r>
              <a:rPr lang="de-DE" altLang="de-DE" sz="1000" kern="0" dirty="0"/>
              <a:t> 23.247 v0.2.0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kern="0" dirty="0"/>
              <a:t>For MBS Session join and establishment procedure, S2-2103074 is </a:t>
            </a:r>
            <a:r>
              <a:rPr lang="en-US" altLang="zh-CN" sz="1000" kern="100" dirty="0"/>
              <a:t>technically endorsed by SA2</a:t>
            </a:r>
            <a:r>
              <a:rPr lang="en-US" altLang="de-DE" sz="1000" kern="0" dirty="0"/>
              <a:t>.</a:t>
            </a:r>
            <a:endParaRPr lang="de-DE" altLang="de-DE" sz="10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General and Architecture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dirty="0"/>
              <a:t>2 </a:t>
            </a:r>
            <a:r>
              <a:rPr lang="en-US" altLang="zh-CN" sz="1000" dirty="0" err="1"/>
              <a:t>pCRs</a:t>
            </a:r>
            <a:r>
              <a:rPr lang="en-US" altLang="zh-CN" sz="1000" dirty="0"/>
              <a:t> are approved addressing the aspects including Architecture and Functional entities updates;</a:t>
            </a:r>
            <a:endParaRPr lang="de-DE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</a:t>
            </a:r>
            <a:r>
              <a:rPr lang="en-US" altLang="de-DE" sz="1000" kern="0" dirty="0"/>
              <a:t>, add the architecture for IWK.</a:t>
            </a:r>
            <a:endParaRPr lang="de-DE" altLang="de-DE" sz="7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11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</a:t>
            </a:r>
            <a:r>
              <a:rPr lang="en-US" altLang="zh-CN" sz="1000" dirty="0"/>
              <a:t>are approved related to principles, functionalities and concepts.</a:t>
            </a:r>
            <a:r>
              <a:rPr lang="de-DE" altLang="de-DE" sz="10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description, address protocol stack</a:t>
            </a:r>
            <a:r>
              <a:rPr lang="en-US" altLang="de-DE" sz="1000" kern="0" dirty="0"/>
              <a:t>.</a:t>
            </a:r>
            <a:endParaRPr lang="de-DE" altLang="de-DE" sz="11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MBS session management</a:t>
            </a:r>
            <a:endParaRPr lang="en-US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14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are approved that includes Mobility, UE leave procedure, State model, Local MBS, common procedures for MBS,MBS and multicast and broadcast procedures. </a:t>
            </a:r>
            <a:endParaRPr lang="de-DE" altLang="de-DE" sz="1000" b="1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en-US" altLang="de-DE" sz="900" kern="0" dirty="0"/>
              <a:t>Try to complete </a:t>
            </a:r>
            <a:r>
              <a:rPr lang="de-DE" altLang="de-DE" sz="900" kern="0" dirty="0"/>
              <a:t>the normative work, addressing issues for Session activation/deactivation</a:t>
            </a:r>
            <a:r>
              <a:rPr lang="en-US" altLang="de-DE" sz="900" kern="0" dirty="0"/>
              <a:t>/update</a:t>
            </a:r>
            <a:endParaRPr lang="de-DE" altLang="de-DE" sz="6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QoS and policy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2 pCRs are approved related to QoS and Policy.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Related CRs on procedures are postponed</a:t>
            </a:r>
            <a:r>
              <a:rPr lang="de-DE" altLang="de-DE" sz="10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</a:t>
            </a:r>
            <a:r>
              <a:rPr lang="de-DE" altLang="de-DE" sz="1000" kern="0" dirty="0"/>
              <a:t>: Complete the principle and add the procedure</a:t>
            </a:r>
            <a:r>
              <a:rPr lang="en-US" altLang="de-DE" sz="1000" kern="0" dirty="0"/>
              <a:t>.</a:t>
            </a:r>
            <a:endParaRPr lang="en-US" altLang="de-DE" sz="1050" kern="0" dirty="0"/>
          </a:p>
        </p:txBody>
      </p:sp>
    </p:spTree>
    <p:extLst>
      <p:ext uri="{BB962C8B-B14F-4D97-AF65-F5344CB8AC3E}">
        <p14:creationId xmlns:p14="http://schemas.microsoft.com/office/powerpoint/2010/main" val="27935514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15843</TotalTime>
  <Words>934</Words>
  <Application>Microsoft Office PowerPoint</Application>
  <PresentationFormat>全屏显示(4:3)</PresentationFormat>
  <Paragraphs>132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5MBS Status Report</vt:lpstr>
      <vt:lpstr>5MBS Status at SA#92-e</vt:lpstr>
      <vt:lpstr>5MBS status after SA2#145e (1/2)</vt:lpstr>
      <vt:lpstr>5MBS status after SA2#145e (2/2)</vt:lpstr>
      <vt:lpstr>Backup SA2#143E FS_5MBS Status Report for information</vt:lpstr>
      <vt:lpstr>5MBS status after SA2#144e (1/2)</vt:lpstr>
      <vt:lpstr>5MBS status after SA2#144e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</cp:lastModifiedBy>
  <cp:revision>1757</cp:revision>
  <dcterms:created xsi:type="dcterms:W3CDTF">2008-08-30T09:32:10Z</dcterms:created>
  <dcterms:modified xsi:type="dcterms:W3CDTF">2021-06-01T12:25:18Z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(3)6ckmL5f2SwWBhKXM2188eqzG7a+9U4NjskBo0j2Vpq33xtIPdh7pX7NYBmjtAam/LhtwiUK2
JSbSIzvQ6lgEYbRoOXTgMt6CRRmrUdDIJGD+Iam0Qb+akyv5i4UM51DJAoTZu6NLz/MwClHE
7k3797XC+dKvYiWZboAFcrK7w95ebvmgWin4eH36lP9eP7VePHDgb+eGyxwH6suRsgQ4r1bw
vJkjqI6edb8auH3BA+</vt:lpwstr>
  </property>
  <property fmtid="{D5CDD505-2E9C-101B-9397-08002B2CF9AE}" pid="9" name="_2015_ms_pID_7253431">
    <vt:lpwstr>xpcwc7H0wTnBpcesLLxsR35MxsnAK/XfZ5bLAOqRdrSp3LnOBeczsV
WSVEIiCXzFQWCVVkr9ovIaq/T0mBfXr6PUebDKarEd1fnzCqnMaakBgdBfLO8YWNQYce1ohE
AbyFCIkaTSb/kgu4cHy6Y2XNNr9rx1CkxZN+G4ZWRAIzijH5H1q78NJ9fFPVL6EaL3WovxR3
/OPSIzAGgF1gTCS8TXWg6u4fR0k/PYJMUF0h</vt:lpwstr>
  </property>
  <property fmtid="{D5CDD505-2E9C-101B-9397-08002B2CF9AE}" pid="10" name="_2015_ms_pID_7253432">
    <vt:lpwstr>gA==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1620648797</vt:lpwstr>
  </property>
</Properties>
</file>