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2" r:id="rId3"/>
    <p:sldId id="80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#145E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 17 – May 28,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S2-2105190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S2-2103935)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WG2#145E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May 17 – May 28,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37254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5716182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6741</TotalTime>
  <Words>234</Words>
  <Application>Microsoft Office PowerPoint</Application>
  <PresentationFormat>화면 슬라이드 쇼(4:3)</PresentationFormat>
  <Paragraphs>54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♥ eV2XARC_Ph2 Status Report ♥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1491</cp:revision>
  <dcterms:created xsi:type="dcterms:W3CDTF">2008-08-30T09:32:10Z</dcterms:created>
  <dcterms:modified xsi:type="dcterms:W3CDTF">2021-05-30T07:03:14Z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