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16" r:id="rId3"/>
    <p:sldId id="818" r:id="rId4"/>
    <p:sldId id="817" r:id="rId5"/>
    <p:sldId id="81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166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988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6472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756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3984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511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145E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17-28,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S2-2105094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17-28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MPS2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Perspecta Labs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after </a:t>
            </a:r>
            <a:r>
              <a:rPr lang="en-US" altLang="de-DE" b="1" dirty="0" smtClean="0"/>
              <a:t>SA2#145-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4 </a:t>
            </a:r>
            <a:r>
              <a:rPr lang="en-US" altLang="zh-CN" sz="1400" dirty="0"/>
              <a:t>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Continue the normative work for possible corrections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8055839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396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after </a:t>
            </a:r>
            <a:r>
              <a:rPr lang="en-US" altLang="de-DE" b="1" dirty="0" smtClean="0"/>
              <a:t>SA2#144-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2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8333326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212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47484" y="228456"/>
            <a:ext cx="7116195" cy="815253"/>
          </a:xfrm>
        </p:spPr>
        <p:txBody>
          <a:bodyPr/>
          <a:lstStyle/>
          <a:p>
            <a:r>
              <a:rPr lang="en-US" altLang="de-DE" b="1" dirty="0"/>
              <a:t> MPS2 status </a:t>
            </a:r>
            <a:r>
              <a:rPr lang="en-US" altLang="de-DE" b="1" dirty="0" smtClean="0"/>
              <a:t>for </a:t>
            </a:r>
            <a:r>
              <a:rPr lang="en-US" altLang="zh-CN" b="1" dirty="0" smtClean="0"/>
              <a:t>SA#91-e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74365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271597" y="228456"/>
            <a:ext cx="6992081" cy="815253"/>
          </a:xfrm>
        </p:spPr>
        <p:txBody>
          <a:bodyPr/>
          <a:lstStyle/>
          <a:p>
            <a:r>
              <a:rPr lang="en-GB" altLang="en-US" b="1" dirty="0"/>
              <a:t>MPS2 status for </a:t>
            </a:r>
            <a:r>
              <a:rPr lang="en-GB" altLang="en-US" b="1" dirty="0" smtClean="0"/>
              <a:t>SA#90-e</a:t>
            </a:r>
            <a:endParaRPr lang="en-GB" altLang="en-US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364920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602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8231</TotalTime>
  <Words>255</Words>
  <Application>Microsoft Office PowerPoint</Application>
  <PresentationFormat>On-screen Show (4:3)</PresentationFormat>
  <Paragraphs>85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Arial</vt:lpstr>
      <vt:lpstr>Arial </vt:lpstr>
      <vt:lpstr>Calibri</vt:lpstr>
      <vt:lpstr>Times New Roman</vt:lpstr>
      <vt:lpstr>Office Theme</vt:lpstr>
      <vt:lpstr>   MPS2 Status Report</vt:lpstr>
      <vt:lpstr> MPS2 status after SA2#145-e</vt:lpstr>
      <vt:lpstr> MPS2 status after SA2#144-e</vt:lpstr>
      <vt:lpstr> MPS2 status for SA#91-e</vt:lpstr>
      <vt:lpstr>MPS2 status for SA#90-e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Robert6</cp:lastModifiedBy>
  <cp:revision>1422</cp:revision>
  <dcterms:created xsi:type="dcterms:W3CDTF">2008-08-30T09:32:10Z</dcterms:created>
  <dcterms:modified xsi:type="dcterms:W3CDTF">2021-06-01T14:42:52Z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